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notesSlides/notesSlide3.xml" ContentType="application/vnd.openxmlformats-officedocument.presentationml.notesSlide+xml"/>
  <Override PartName="/ppt/ink/ink2.xml" ContentType="application/inkml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89" r:id="rId4"/>
    <p:sldId id="263" r:id="rId5"/>
    <p:sldId id="265" r:id="rId6"/>
    <p:sldId id="267" r:id="rId7"/>
    <p:sldId id="268" r:id="rId8"/>
    <p:sldId id="291" r:id="rId9"/>
    <p:sldId id="292" r:id="rId10"/>
    <p:sldId id="301" r:id="rId11"/>
    <p:sldId id="293" r:id="rId12"/>
    <p:sldId id="269" r:id="rId13"/>
    <p:sldId id="294" r:id="rId14"/>
    <p:sldId id="295" r:id="rId15"/>
    <p:sldId id="296" r:id="rId16"/>
    <p:sldId id="272" r:id="rId17"/>
    <p:sldId id="300" r:id="rId18"/>
    <p:sldId id="298" r:id="rId19"/>
    <p:sldId id="260" r:id="rId20"/>
    <p:sldId id="277" r:id="rId21"/>
    <p:sldId id="302" r:id="rId22"/>
    <p:sldId id="303" r:id="rId23"/>
    <p:sldId id="304" r:id="rId2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BEBEC"/>
    <a:srgbClr val="BDBFC3"/>
    <a:srgbClr val="A7A9A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84E427A-3D55-4303-BF80-6455036E1DE7}" styleName="主题样式 1 - 强调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367" autoAdjust="0"/>
    <p:restoredTop sz="94685"/>
  </p:normalViewPr>
  <p:slideViewPr>
    <p:cSldViewPr snapToGrid="0" showGuides="1">
      <p:cViewPr varScale="1">
        <p:scale>
          <a:sx n="142" d="100"/>
          <a:sy n="142" d="100"/>
        </p:scale>
        <p:origin x="824" y="1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4" d="100"/>
          <a:sy n="84" d="100"/>
        </p:scale>
        <p:origin x="338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6T14:52:02.2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5002 24575,'10'0'0,"2"0"0,7 0 0,-3 3 0,8 2 0,7 2 0,-4 2 0,16-1 0,-3 0 0,-6-4 0,0 0 0,-10-4 0,-8 0 0,3 3 0,-3-2 0,-1 2 0,0-3 0,-4 0 0,3 0 0,-6 0 0,6 0 0,-6 0 0,6 0 0,-6 0 0,6 0 0,-6 0 0,2 0 0,1 0 0,-3 0 0,2 0 0,1 0 0,0 0 0,0 0 0,0 0 0,-1 0 0,-2 0 0,13 0 0,-12 0 0,8 0 0,-6 0 0,-3 0 0,2 0 0,-3 0 0,4 0 0,-4 0 0,4 0 0,-1 0 0,2 0 0,-1 0 0,3 0 0,-6 0 0,6 0 0,1 0 0,0 0 0,4 0 0,-4 0 0,0 0 0,0-3 0,4 2 0,-3-6 0,10 3 0,-9-4 0,5 4 0,-7-3 0,0 3 0,0 0 0,0 0 0,0 1 0,0 2 0,-3-2 0,2 3 0,0-4 0,-1 4 0,0-4 0,-2 1 0,-4 2 0,7-2 0,-2-1 0,-1 3 0,3-6 0,-6 7 0,6-7 0,-6 6 0,6-2 0,-6 0 0,6 2 0,1-5 0,0 2 0,3 0 0,-3-3 0,-4 6 0,-1-5 0,-3 5 0,0-2 0,0 0 0,3 2 0,-2-5 0,2 5 0,-3-5 0,7 2 0,-6 0 0,6 1 0,-8 0 0,1 2 0,0-2 0,-1 0 0,5 2 0,0-5 0,4 2 0,0-1 0,5-2 0,-4 3 0,8-4 0,-4 0 0,5-1 0,0 1 0,-1-1 0,1 1 0,5-1 0,-4 1 0,9-1 0,-4 0 0,0 0 0,4 0 0,-4 1 0,5-1 0,0-1 0,-5 2 0,4 3 0,-4-3 0,5 7 0,-5-7 0,4 3 0,-4 0 0,5 1 0,0 0 0,11-1 0,-13-3 0,7 3 0,-16-3 0,0 7 0,-1-2 0,1-1 0,-4 3 0,7-3 0,-10 1 0,10 2 0,-11-2 0,9 3 0,-9-4 0,1 3 0,-4-2 0,-3 3 0,1 0 0,2 0 0,0 0 0,-2 0 0,6 0 0,3 0 0,-7 0 0,10 0 0,-9 0 0,1 0 0,8 0 0,-3 0 0,3 0 0,1 0 0,0 0 0,0 0 0,5 0 0,-4 0 0,9 0 0,23 8 0,-9-2 0,16 11 0,-23-2 0,-6-1 0,-4 7 0,3-10 0,-3 10 0,4-11 0,-5 2 0,-9-7 0,-4-1 0,-7-4 0,4 0 0,5 0 0,-4 0 0,8 4 0,-8-4 0,7 4 0,-2-4 0,15 4 0,-9-3 0,9 2 0,-11-3 0,0 0 0,-1 0 0,19 0 0,-14 0 0,14 0 0,-12 0 0,-9 0 0,9 0 0,-4 0 0,-1 0 0,6 0 0,-7 0 0,-5 0 0,4 0 0,-4 0 0,1 0 0,13 0 0,-10 0 0,7 0 0,-7 0 0,1 0 0,1 0 0,4 0 0,0 0 0,-4 0 0,19 4 0,-11-3 0,13 7 0,-16-4 0,4 1 0,-4 3 0,5-3 0,0 0 0,0 3 0,6-7 0,-5 7 0,5-7 0,10 3 0,-12-4 0,12 0 0,-16 0 0,0 0 0,0-4 0,32-17 0,-29 8 0,28-16 0,-30 12 0,-4-1 0,3-3 0,-12 5 0,1-1 0,0 1 0,5-2 0,2-4 0,6-3 0,0 1 0,0-4 0,0 4 0,23-14 0,-17 6 0,21-6 0,-24 9 0,6-1 0,-7-3 0,4 2 0,-5-3 0,0 5 0,0-5 0,-5 5 0,21-22 0,-22 19 0,16-13 0,-16 12 0,-5 5 0,10-6 0,3-6 0,0 3 0,0-4 0,-3 3 0,-4 4 0,5-5 0,17-13 0,-17 10 0,11-5 0,-21 9 0,-2 9 0,7-4 0,-5 0 0,4 4 0,0-9 0,-5 10 0,10-10 0,-4 8 0,5-3 0,12-4 0,-15 12 0,14-10 0,3 3 0,-14 2 0,29-9 0,-28 11 0,33-15 0,-25 10 0,6-4 0,-17 15 0,-6 4 0,1-4 0,-13 8 0,-7-10 0,-12 8 0,7-9 0,2 0 0,8 0 0,-1 0 0,9-16 0,-7 12 0,12-13 0,-7 11 0,0 3 0,-2 1 0,0 2 0,-4 9 0,4-9 0,-6 9 0,1 0 0,3 1 0,-3 3 0,9-9 0,-4 3 0,4-3 0,1 0 0,-1 3 0,12-11 0,-8 6 0,3-2 0,-8 4 0,-7 2 0,3 2 0,-4-7 0,-1 8 0,1-4 0,6-6 0,-4 4 0,5-10 0,-6 7 0,-1 0 0,0 5 0,0-4 0,0 3 0,0 1 0,-3-4 0,1 8 0,-1-8 0,8 2 0,-4 1 0,8-5 0,-4 9 0,29-23 0,-13 13 0,18-10 0,-17 9 0,0 4 0,5-1 0,-4 1 0,3 6 0,-5-6 0,0 5 0,0-4 0,-1 5 0,0 0 0,-5 0 0,4 1 0,-4 3 0,27-14 0,-21 16 0,15-15 0,-28 17 0,1-2 0,-4 4 0,13-4 0,-15 0 0,16-1 0,-15 2 0,5 6 0,5-2 0,-4 2 0,9-4 0,-4 0 0,5 0 0,-5 0 0,15-3 0,-12 2 0,8-6 0,-7 6 0,-9-2 0,9 3 0,-4-4 0,5 3 0,-5-7 0,4 7 0,-9-2 0,3 4 0,7-8 0,-8 6 0,8-6 0,-12 7 0,1 1 0,5-1 0,28-7 0,-15 5 0,15-6 0,-23 8 0,-4 4 0,0-2 0,4 2 0,-4 0 0,5 1 0,0 0 0,0 3 0,5-3 0,19 0 0,-8 3 0,13-3 0,-16 4 0,0 0 0,-6 0 0,4 0 0,-4 0 0,0 0 0,5 0 0,-11 0 0,11 0 0,-11 0 0,5 0 0,0 4 0,-5 1 0,5 1 0,10 5 0,-6-4 0,7 6 0,-11-4 0,-6 0 0,0 0 0,0 0 0,0 4 0,16 1 0,-6 5 0,13 0 0,-4 1 0,2-5 0,13 6 0,1-4 0,8 5 0,7 1 0,-25-2 0,-12-9 0,-30-4 0,-8-8 0,-4 0 0,4 0 0,-1 0 0,-2 0 0,2 3 0,-3-2 0,0 5 0,0-5 0,3 5 0,-3-2 0,0 3 0,-1-4 0,-2 3 0,3-5 0,0 2 0,0 0 0,-1-2 0,4 5 0,-2-5 0,2 2 0,-4-3 0,-2 3 0,2-2 0,-3 2 0,4-3 0,0 3 0,-1-2 0,1 2 0,0-3 0,0 3 0,0-3 0,0 6 0,3-5 0,-2 5 0,6-5 0,-3 5 0,4-5 0,1 6 0,-1-6 0,4 6 0,2-6 0,3 6 0,1-6 0,0 3 0,16-1 0,-12-2 0,11 3 0,-19-1 0,3-2 0,-8 6 0,3-6 0,-4 5 0,0-5 0,0 6 0,1-3 0,-1 0 0,11 3 0,-8-3 0,8 4 0,-15-1 0,3 0 0,-2 1 0,3-1 0,-4 0 0,3-2 0,-2 1 0,-1-2 0,3 3 0,-2-3 0,3 3 0,-4-6 0,8 6 0,-7-3 0,8 4 0,-1 0 0,2 0 0,3 0 0,1-4 0,21 8 0,-16-10 0,21 6 0,-25-8 0,9 4 0,-4-3 0,0 3 0,4-4 0,-4 0 0,5 0 0,0 0 0,5 0 0,-3-8 0,9 2 0,26-22 0,-4 3 0,7-5 0,-9 3 0,-22 8 0,10-1 0,-7-4 0,-4 4 0,-3-3 0,-5 5 0,2-6 0,-2 5 0,2-4 0,15-8 0,-13 10 0,19-11 0,-8 2 0,0 7 0,1-7 0,-5 6 0,-4 4 0,6-8 0,0 3 0,-6 1 0,4-5 0,12-3 0,-6 1 0,12-7 0,-10 8 0,2-1 0,-11 7 0,6-5 0,-7 4 0,5 0 0,1-5 0,-4 5 0,-8 1 0,9-4 0,-11 9 0,5-4 0,-5-1 0,16-3 0,-12 2 0,11 3 0,-16 5 0,0 3 0,12-6 0,-3 1 0,16 3 0,2-4 0,17 2-649,8-5 649,8-1 0,-42 11 0,5 1-697,14-3 0,2 2 697,-13 5 0,1 1 0,22-5 0,0 3 0,-19 8 0,-3 1 0,-2-3 0,0-1 0,7 1 0,-7 1 0,-11 0 0,5-3 0,-49 5 603,1 0-603,0-4 1440,0 4-1440,3-7 0,2 6 0,7-6 0,-3 6 0,8-6 0,-8 6 0,4-6 0,-5 6 0,0-2 0,-4 0 0,0 2 0,-4-2 0,3 3 0,1 0 0,16-4 0,-10 3 0,14-3 0,-11 1 0,1 2 0,3-3 0,-8 4 0,3 0 0,-4 0 0,0 0 0,0 0 0,0 0 0,-3 0 0,6 0 0,-5 0 0,6 0 0,-4 0 0,0 0 0,1 0 0,-1 0 0,0 0 0,0 0 0,15 7 0,-7-1 0,13 6 0,-11-4 0,5 5 0,-4 0 0,9 4 0,7 8 0,-3-5 0,8 5 0,-16-7 0,4-1 0,-4 1 0,1 4 0,3-3 0,-3 3 0,5 1 0,0-4 0,0 4 0,0 0 0,5-3 0,-2 8 0,8-7 0,-8 7 0,8-8 0,-8 9 0,8-4 0,-8 4 0,8-4 0,9 16 0,-15-14 0,13 19 0,-26-18 0,3 5 0,-5-6 0,1 5 0,5-2 0,-3 8 0,11 9 0,-5 1 0,8 11 0,-2-6 0,1 6 0,-7-17 0,1 2 0,14 23 0,-10-22 0,-2 0 0,6 16 0,-3-12 0,-1 8 0,-4-9 0,5 6 0,-4 3 0,-3-11 0,-6 2 0,0-4 0,1 5 0,-5 0 0,3 0 0,14 37 0,-13-28 0,11 22 0,-13-3 0,-4-14 0,-6-17 0,0 3 0,-3 1 0,0 0 0,15 34 0,-15-33 0,-2-1 0,6 28 0,-2-6 0,1 20-679,-5-17 679,-2-25 0,-2 2 0,-2 44 0,0-19 0,-6-16 0,0-6 0,0-12 0,4 39 0,5-55 0,17 29 0,-5-22 0,13 21 679,-10-21-679,5 13 0,0-2 0,9 19 0,-1-10 0,3 17 0,2-10 0,-9 2 0,10 4 0,-16-18 0,0 2 0,22 25 0,-18-20 0,-1-2 0,3 1 0,11 16 0,-18-26 0,11 19 0,-8-14 0,1 5 0,0-6 0,-5 0 0,3 0 0,-8-6 0,8 4 0,-9-9 0,9 5 0,-8-1 0,4 2 0,0 1 0,0 2 0,14 15 0,2 7 0,-6-5 0,16 15 0,-28-43 0,20 26 0,-10-11 0,0 3 0,4 17 0,1-4 0,-3-3 0,-13-11 0,5 14 0,-7-23 0,1 11 0,0-6 0,-5-6 0,-1-1 0,-6-16 0,0-1 0,-1-11 0,20 12 0,4-3 0,22 24 0,5-7 0,-13 2 0,35 16 0,-44-25 0,39 31 0,-39-29 0,18 19 0,-13-13 0,0 1 0,-8-5 0,0-8 0,-8 3 0,6-4 0,-3-1 0,-1-4 0,5 3 0,-7-8 0,7 9 0,1-2 0,0-2 0,-6-3 0,-3-5 0,-8-3 0,4 0 0,-5 3 0,0-7 0,4 7 0,-3-3 0,8 4 0,-3 0 0,3 1 0,2 4 0,-1-3 0,6 4 0,-4-1 0,4 2 0,-5-1 0,6 5 0,13 9 0,-5-9 0,11 13 0,-19-17 0,6 6 0,0-1 0,9 1 0,3-1 0,6 4 0,-5-4 0,-2-1 0,-6-2 0,5 4 0,1-4 0,0 3 0,-6-8 0,-1 3 0,-6-5 0,16 8 0,-17-7 0,16 7 0,-25-9 0,4 0 0,-1 0 0,2 0 0,5 1 0,1 0 0,16 13 0,-13-10 0,19 11 0,-21-14 0,3 1 0,14 6 0,-2-4 0,23 11 0,-4-9 0,14 5-459,2 1 459,-13-11 0,-19 3 0,-1 0 0,11 3 0,25 13 0,-41-13 0,-9-6 0,-9 0 0,-7-2 0,-6-3 0,-3 1 459,-5-6-459,0 6 0,-4-2 0,-3-1 0,0-1 0,7-6 0,13-1 0,27 7 0,14 3 0,14 14 0,-14-9 0,10 8 0,-16-5 0,18 2 0,-13 3 0,6-4 0,-7-1 0,0 0 0,-6-1 0,4 1 0,-11-2 0,5 2 0,0-1 0,-4-1 0,4 2 0,0-1 0,17 8 0,-5-5 0,5 1 0,4-3 0,-28-10 0,27 5 0,-31-6 0,46 5 0,-12-3 0,5 2 0,6-2 0,-35-2 0,30-4 0,-4 4 0,16-3 0,-19-1 0,3 1 0,-16-1 0,-1 0-275,6 0 1,-3 0 274,25 5 0,-25-5 0,-1 3 0,-3-8 0,-19 8 0,-1-8 0,-11 3 0,-6-4 549,-5 0-549,-5 0 0,-1 0 0,-5-16 0,-3 7 0,-6-22 0,0 25 0,0-4 0,8 13 0,5 0 0,14-3 0,4 0 0,5 0 0,-5 0 0,4 0 0,-9 0 0,9-4 0,-4 3 0,5-7 0,0 7 0,-5-3 0,6 1 0,-15 2 0,4-3 0,-15 4 0,0 0 0,-4 0 0,-4 0 0,0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8T02:52:51.9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24575,'16'0'0,"2"0"0,11 0 0,-5 0 0,4 0 0,0 0 0,-3 0 0,7 0 0,-7 0 0,7 0 0,-2 0 0,4 0 0,-1 0 0,1 0 0,0 0 0,0 0 0,5 0 0,-4 0 0,4 0 0,-5 0 0,-5 0 0,-1 0 0,-4 0 0,-5 0 0,3 0 0,-7 0 0,4 0 0,-5 0 0,0 0 0,0 0 0,0 0 0,-3 0 0,-1 0 0,0 0 0,-3 0 0,7 0 0,-7 0 0,9 0 0,-4 3 0,5 1 0,-3 0 0,0-1 0,0 1 0,4-4 0,-3 7 0,8-6 0,-4 5 0,4-2 0,6 1 0,-5 2 0,4-6 0,0 2 0,-3-3 0,9 0 0,-9 0 0,1 0 0,-4 0 0,-7 0 0,3 0 0,-4 0 0,1 0 0,-1 0 0,0 0 0,0 0 0,-3 0 0,2 0 0,-5 0 0,5 0 0,-6 0 0,7 0 0,-7 3 0,6-2 0,-6 1 0,7-2 0,-4 4 0,5 0 0,-1 0 0,6 2 0,-4-5 0,5 2 0,-7-3 0,0 0 0,0 0 0,1 0 0,-5 0 0,4 0 0,-7 0 0,6 0 0,-6 3 0,3-3 0,-3 3 0,-1-3 0,-3 0 0,0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8T03:37:30.0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24575,'0'6'0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6T20:05:51.1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615 987 24575,'-168'-14'0,"226"62"0,-153-60 0,146 31 0,23-7 0,-31-43 0,-25-14 0,-11-7 0,-1-8 0,-6 13 0,0-11 0,-11 5 0,-1 12 0,-11-2 0,1 26 0,-6 0 0,5 11 0,-11 1 0,11 5 0,-11 0 0,10 0 0,-11 17 0,9 10 0,-6 19 0,6 6 0,6 0 0,7 8 0,2-7 0,9 7 0,-4-16 0,6-1 0,0-8 0,0-10 0,5 0 0,0-14 0,10-1 0,2-6 0,4-4 0,1 0 0,0-16 0,1-4 0,-4-15 0,3-1 0,-9 0 0,4 1 0,-5-1 0,-5 7 0,-2-5 0,-5 10 0,0 2 0,0 1 0,0 10 0,0-4 0,-4 9 0,-2 2 0,-3 4 0,-1 0 0,0 0 0,0 0 0,4 16 0,2 3 0,4 24 0,0-6 0,0 13 0,0-5 0,0-1 0,10-1 0,9-13 0,11-6 0,13-7 0,-6-5 0,6-5 0,-8-1 0,-5-6 0,-3 0 0,-10-10 0,-1-8 0,-10-28 0,0 7 0,-18-20 0,-7 27 0,-13-11 0,-4 22 0,5-7 0,-3 15 0,4 2 0,6 6 0,-3 5 0,11 0 0,-1 0 0,2 4 0,4 13 0,6 7 0,-1 19 0,6-6 0,0 13 0,0-6 0,0 1 0,5-2 0,13-13 0,7-7 0,33 0 0,-17-15 0,18 3 0,-24-16 0,-4-12 0,-7-16 0,-6-11 0,-11-8 0,-2-8 0,-5 6 0,-12-14 0,-10 12 0,-20 0 0,-7 8 0,0 8 0,-2 11 0,12 5 0,-4 12 0,8 5 0,5 2 0,2 5 0,6 0 0,1 10 0,9 8 0,3 18 0,9 1 0,0 13 0,0-5 0,0-1 0,5-1 0,7-7 0,5-7 0,6-1 0,5-11 0,-5-6 0,11-6 0,-11-5 0,5 0 0,-7-9 0,2-10 0,-5-17 0,0-9 0,-5-7 0,-6 0 0,-2 0 0,-5 1 0,-9-4 0,-9 15 0,-12 7 0,-6 21 0,-15 7 0,12 5 0,-19 0 0,20 0 0,-4 10 0,11 9 0,-7 35 0,17-12 0,-1 25 0,17-23 0,5 7 0,0 1 0,0 8 0,5-14 0,15 14 0,15-19 0,13 0 0,5-8 0,7-13 0,-6-7 0,6-7 0,-16-6 0,17-23 0,-31 2 0,12-37 0,-29 3 0,-5-7 0,-2-6 0,-6 14 0,0 1 0,-11 10 0,4 14 0,-15 1 0,5 11 0,-4 1 0,-7 10 0,5 1 0,-11 5 0,1 0 0,1 16 0,0 4 0,13 23 0,1 1 0,11 16 0,1-7 0,6 7 0,0-16 0,0-1 0,10-7 0,3-7 0,15-5 0,2-8 0,5-4 0,-5-6 0,4-1 0,-5-10 0,-4-12 0,-3-8 0,-9-18 0,-7-2 0,0-7 0,-6 1 0,-10-10 0,-3 20 0,-16-3 0,6 27 0,-5 0 0,6 11 0,6 1 0,1 5 0,5 0 0,0 0 0,5 4 0,1 20 0,4 2 0,0 24 0,0-5 0,0-1 0,5-1 0,7-8 0,5-10 0,6-3 0,-2-11 0,7-5 0,-10-2 0,9-4 0,-15-15 0,4-12 0,-9-18 0,-1-7 0,-6 0 0,0 1 0,-18 5 0,4 9 0,-15 7 0,7 13 0,-6 1 0,10 10 0,-8 0 0,9 6 0,1 0 0,1 0 0,4 10 0,6 8 0,0 19 0,5 0 0,0 29 0,0-18 0,0 6 0,0-13 0,5-17 0,5-1 0,13-7 0,0-5 0,5-5 0,-6-1 0,-1-5 0,-4-10 0,0-15 0,-11-7 0,0-10 0,-6 6 0,0 0 0,0-6 0,-11 4 0,-9-6 0,-5 8 0,-6-1 0,8 7 0,1 2 0,-5 2 0,10 13 0,-8-1 0,14 14 0,-10 0 0,5 0 0,-2 16 0,2 11 0,3 17 0,6 8 0,1-1 0,6-6 0,0 5 0,0-19 0,0 4 0,0-13 0,0-6 0,0-1 0,4-5 0,7-5 0,15-1 0,-2-4 0,2-4 0,-10-13 0,-5-7 0,-4-19 0,-2-2 0,-5 1 0,0 1 0,0 7 0,-16 6 0,-4 1 0,-23 10 0,-1 1 0,-8 5 0,7 5 0,2 3 0,8 5 0,5 0 0,8 0 0,1 0 0,15 4 0,-4 20 0,15 1 0,8 25 0,12-11 0,24 16 0,-14-26 0,16 5 0,-27-23 0,3-4 0,-5-3 0,-5-13 0,0-25 0,-11 1 0,0-25 0,-6 20 0,0-5 0,0 8 0,0 5 0,-4 8 0,-2 6 0,1 6 0,1 17 0,4 8 0,0 17 0,0 28 0,5-18 0,1 18 0,7-18 0,-1-4 0,0-2 0,-1-8 0,-5-7 0,3-4 0,-8-19 0,3-13 0,-4-25 0,-5 3 0,-2-6 0,-10 7 0,4 7 0,-4-4 0,7 16 0,4 1 0,2 12 0</inkml:trace>
  <inkml:trace contextRef="#ctx0" brushRef="#br0" timeOffset="1766">715 1 24575,'-14'0'0,"-2"0"0,-12 0 0,4 0 0,-10 0 0,5 0 0,-7 0 0,0 0 0,1 0 0,5 0 0,2 0 0,7 0 0,-1 0 0,0 5 0,10 0 0,-2 1 0,13 3 0,-8-4 0,8 4 0,-3 6 0,4 7 0,5 2 0,-4 10 0,9-5 0,-4 6 0,6-5 0,-1-2 0,-5-7 0,-1-5 0,-1-1 0,-3-5 0,4 0 0,-1 0 0,1-1 0,5 1 0,0 5 0,5 2 0,-3-1 0,8 4 0,-9-9 0,14 19 0,-12-16 0,7 10 0,-11-14 0,1 0 0,4 4 0,-3-8 0,3 7 0,-4-11 0,5 7 0,-4-8 0,9 4 0,-3-5 0,-1 4 0,4-3 0,-3 3 0,-1-4 0,4 0 0,-9 0 0,10 0 0,-10 0 0,4 0 0,-5 0 0,-1 0 0,1 0 0,0 0 0,0-4 0,-1-1 0,1-5 0,0-6 0,0 5 0,-4-4 0,3 5 0,-8 0 0,7 0 0,-7 0 0,8 1 0,-8-1 0,3 1 0,-4 0 0,0 0 0,0-1 0,0 1 0,0 4 0,0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6T20:06:21.3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8T02:53:36.1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1 340 24575,'0'13'0,"0"13"0,7 4 0,-1 15 0,11-4 0,9 25 0,-9-25 0,24 42 0,-6-21 0,4 4 0,9 8 0,-13-29 0,6 12 0,-6-9 0,17 24 0,-19-14 0,14 13 0,-26-13 0,4-11 0,-4 11 0,15 12 0,-4-6 0,0 6 0,-4-18 0,-10-12 0,8-4 0,-9-8 0,3-4 0,-5-5 0,-1 0 0,1-8 0,3 3 0,-3-6 0,3 3 0,-3-7 0,-1-1 0,-4-3 0,0 0 0,-3 0 0,-1 0 0,-2-9 0,-1-14 0,-3-17 0,-15-27 0,-5-17-463,4 35 0,-3-2 463,-1-2 0,-1-1 0,0-1 0,-1 2 0,-17-27 0,10 23 0,-2 1 0,-15-14 0,12 15 0,0-1 0,-18-24 0,25 34 0,2 0 0,-8-19 0,-2-7 0,15 25 0,1 0 0,6 12 0,5 7 926,0 9-926,4 4 0,1 5 0,8 7 0,9 16 0,12 13 0,8 18 0,7 11 0,6 9-456,-21-21 0,1 2 456,5 3 0,1 2-641,1 10 0,-2 2 641,4 0 0,-1 1 0,-1 3 0,-1 1 0,1 1 0,-1-2 0,-10-12 0,0-1 0,4 2 0,-2-2-4,3 23 4,10 4 0,-12-19 0,-2-3 0,-7-22 852,-4-7-852,-3-14 1341,-3-5-1341,-1-6 5,-2-13-5,-1-20 0,-8-22 0,-16-24 0,-10-16-784,8 38 1,-2-2 783,-4-10 0,0-1 0,2-3 0,0-1 0,-7-2 0,1 0 0,5 3 0,2 2 0,-4-3 0,1 1 0,5 0 0,2 0 0,-1 0 0,1 0 0,1 0 0,3 3-384,5 16 1,0 3 383,-1-6 0,0 3 0,-2-13 0,0-4 0,6 16 0,3 15 1504,6 6-1504,-2 15 830,8 8-830,7 5 0,15 30 0,13 14 0,11 37-569,-25-33 1,1 2 568,6 1 0,0 1 0,-6-3 0,1 0 0,1 1 0,2-2-205,-3-2 0,0 0 205,24 41 0,-8-22 0,4 9 0,-15-30 0,9 21 0,-2-14 0,-6-5 0,-3-7 0,-9-8 0,-6-9 0,-2-1 1112,-6-9-1112,2 0 435,-7-3-435,3-4 0,-5 3 0,2-3 0,-3 6 0,0-4 0,0 1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8T02:53:39.2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337 0 24575,'18'0'0,"3"0"0,19 0 0,0 0 0,6 8 0,20 4 0,-10 3 0,24 1 0,-13-1 0,21 2-1076,5 1 1076,-37-7 0,3 1 0,-1-3 0,1 1 0,8 2 0,2 2-777,-1 2 0,1 0 777,9-2 0,1 0 0,-9 3 0,0-1 0,9-2 0,-4-1-449,18 5 449,-33-6 0,-2-1 0,7 5 0,17 6 0,-22-6 964,-8-2-964,-16-6 1600,-7 0-1600,-11 0 515,-7-2-515,-1 1 0,-6-1 0,-17-2 0,-17-2 0,-18-2 0,-18 0 0,-1 0 0,-15 0 0,-9-10-1320,-7 2 1320,41-3 0,-2-1 0,-19 1 0,0 0 0,18 1 0,0 0 0,-30-4 0,0 1 0,21 6 0,4 0 0,5-2 0,0-1 0,-11 0 0,4 1-316,-14-3 316,31 1 0,1 0 0,-26-1 0,21-2 0,8 5 0,17 1 0,5 3 1298,9-1-1298,5 5 338,4-2-338,2 0 0,4 2 0,15-2 0,12 3 0,14 0 0,17 0 0,4 5 0,18 1 0,11 5-415,-42-5 0,1 0 415,4 0 0,0 0 0,0 0 0,0 0 0,0 3 0,0-1 0,-4-2 0,-1 1 0,0 4 0,0 0 0,49 7 0,-7 5 0,-41-12 0,-2 1 0,16 7 0,13 3 0,-28-4 0,6 1 0,-10-4 0,-16-3 0,-1-4 830,-12-1-830,-2 0 0,-23-1 0,-17-2 0,-33-1 0,-17-3 0,-22 5-701,45-4 0,-2 0 701,-6 1 0,-5 1 0,-24-3 0,0 0 0,24 0 0,-1 0 0,-29 1 0,0-2 0,33-4 0,1-2 0,-15-2 0,-2-3 0,8-4 0,4-1 0,14 4 0,0 0-278,-3-3 1,2 3 277,-25 1 0,-12-10 0,17 11 0,1-5 0,18 11 0,-3-4 0,17 8 0,2-3 1361,14 4-1361,2 0 596,12 0-596,1 0 0,3 0 0,1 0 0,2 0 0,2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8T02:52:46.5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24575,'10'0'0,"0"0"0,8 0 0,-2 0 0,11 0 0,-7 0 0,38 0 0,-22 0 0,34 0 0,-34 0 0,4 0 0,-7 0 0,-4 0 0,0 0 0,4 0 0,-9 0 0,9 0 0,-4 0 0,15 0 0,-12 0 0,7 0 0,-16 0 0,-4 0 0,4 0 0,-12 0 0,7 0 0,-11 0 0,3 0 0,-4 0 0,4 0 0,-3 0 0,3 0 0,-3 0 0,-1 0 0,4 0 0,-3 0 0,7 0 0,-7 0 0,6 0 0,-5 0 0,15 0 0,-9 0 0,14 0 0,-9 0 0,10 0 0,-5 0 0,9 0 0,-9 0 0,9 0 0,-9 0 0,4 0 0,-4 0 0,-5 0 0,3 0 0,-7 0 0,3 0 0,-7 0 0,3 0 0,-4 0 0,1 0 0,-1 3 0,-4 0 0,1 3 0,-1-2 0,-3 2 0,0-6 0,-3 3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8T02:52:48.8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24575,'2'6'0,"0"-2"0,11 13 0,-2-9 0,1 10 0,1-7 0,-5 3 0,10 1 0,-6-1 0,6-2 0,5 2 0,-3-2 0,8 4 0,0-3 0,-7-2 0,6-3 0,-3 0 0,0 0 0,9 0 0,-8-4 0,7 4 0,-2-7 0,4 6 0,0-6 0,0 3 0,-1-4 0,-3 0 0,2 0 0,-2 0 0,-1 0 0,-1 0 0,-5 0 0,1 0 0,-5-3 0,3-1 0,0-10 0,-3 2 0,2-3 0,-7 2 0,0 5 0,5-3 0,-4 4 0,3 3 0,0-3 0,2 6 0,-1-6 0,3 7 0,-2-7 0,3 6 0,0-2 0,0 3 0,1 0 0,-1 0 0,-4 0 0,4 0 0,-4 3 0,0-2 0,10 2 0,-12-3 0,7 0 0,-10 0 0,0 0 0,1 0 0,-5 0 0,4 4 0,-4-1 0,5 1 0,-5 2 0,4-2 0,-7 3 0,6 0 0,-2 0 0,0 3 0,-1-3 0,0 7 0,-3-7 0,4 6 0,-5-5 0,1 2 0,-1-4 0,1-3 0,-4 3 0,0-5 0,-3 1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8T02:52:50.2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 24575,'13'0'0,"0"0"0,5 0 0,1 0 0,5 0 0,-5 0 0,8 0 0,-7 0 0,13 0 0,-8 0 0,8 0 0,-4 0 0,10 0 0,-4 0 0,4 0 0,-5 0 0,5 0 0,-4 0 0,15 0 0,-13 0 0,14 0 0,-16 0 0,4 0 0,-5 0 0,0 0 0,-5 0 0,4 0 0,-9 0 0,9 0 0,-4 0 0,5 0 0,-5 4 0,4 1 0,-4-1 0,0 3 0,10-3 0,-13 1 0,3 1 0,-10-5 0,-5 2 0,0-3 0,0 0 0,4 0 0,2 0 0,-1-3 0,3-1 0,2 0 0,1-3 0,3 2 0,0 1 0,-4-3 0,4 3 0,-4-4 0,-5 3 0,3-2 0,-6 6 0,6-6 0,-7 7 0,7-4 0,-10 4 0,6 0 0,-5 0 0,2 0 0,-2 0 0,-3 0 0,0 0 0,-3 0 0,7 0 0,-7 0 0,6 0 0,-5 0 0,1 0 0,-2 0 0,-1 0 0,1 0 0,-4 0 0,0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3D5A0F-815D-49D9-A283-A2794A00734F}" type="datetimeFigureOut">
              <a:rPr lang="zh-CN" altLang="en-US" smtClean="0"/>
              <a:t>2022/5/28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DE0F57-2B93-4B58-83B1-F66534B6738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56167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4A1E94-C858-498B-9B94-5BBA1E5FD6F2}" type="slidenum">
              <a:rPr lang="zh-CN" altLang="en-US" smtClean="0">
                <a:solidFill>
                  <a:prstClr val="black"/>
                </a:solidFill>
                <a:ea typeface="宋体" panose="02010600030101010101" pitchFamily="2" charset="-122"/>
              </a:rPr>
              <a:pPr/>
              <a:t>4</a:t>
            </a:fld>
            <a:endParaRPr lang="zh-CN" altLang="en-US" dirty="0">
              <a:solidFill>
                <a:prstClr val="black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974405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F0FD12-3900-4BB4-BABF-7FB968CDE672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05758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F0FD12-3900-4BB4-BABF-7FB968CDE672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00697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4A1E94-C858-498B-9B94-5BBA1E5FD6F2}" type="slidenum">
              <a:rPr lang="zh-CN" altLang="en-US" smtClean="0">
                <a:solidFill>
                  <a:prstClr val="black"/>
                </a:solidFill>
                <a:ea typeface="宋体" panose="02010600030101010101" pitchFamily="2" charset="-122"/>
              </a:rPr>
              <a:pPr/>
              <a:t>5</a:t>
            </a:fld>
            <a:endParaRPr lang="zh-CN" altLang="en-US" dirty="0">
              <a:solidFill>
                <a:prstClr val="black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54191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18790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F0FD12-3900-4BB4-BABF-7FB968CDE672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38494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F0FD12-3900-4BB4-BABF-7FB968CDE672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24126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F0FD12-3900-4BB4-BABF-7FB968CDE672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41909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64EC1F-4C1A-4575-A29E-535B091AA911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85392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64EC1F-4C1A-4575-A29E-535B091AA911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61824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64EC1F-4C1A-4575-A29E-535B091AA911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07335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133719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/>
        </p:nvSpPr>
        <p:spPr>
          <a:xfrm>
            <a:off x="4315524" y="1142090"/>
            <a:ext cx="365837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000" dirty="0">
                <a:solidFill>
                  <a:schemeClr val="bg1">
                    <a:lumMod val="50000"/>
                  </a:schemeClr>
                </a:solidFill>
                <a:latin typeface="思源宋体 CN" panose="02020700000000000000" pitchFamily="18" charset="-122"/>
                <a:ea typeface="思源宋体 CN" panose="02020700000000000000" pitchFamily="18" charset="-122"/>
              </a:rPr>
              <a:t>REPORT ON CREATIVE LINE BECOMING A REGULAR</a:t>
            </a:r>
            <a:endParaRPr lang="zh-CN" altLang="en-US" sz="1000" dirty="0">
              <a:solidFill>
                <a:schemeClr val="bg1">
                  <a:lumMod val="50000"/>
                </a:schemeClr>
              </a:solidFill>
              <a:latin typeface="思源宋体 CN" panose="02020700000000000000" pitchFamily="18" charset="-122"/>
              <a:ea typeface="思源宋体 CN" panose="02020700000000000000" pitchFamily="18" charset="-122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B73850C1-8EB1-4031-AA1D-088769CF1BF9}"/>
              </a:ext>
            </a:extLst>
          </p:cNvPr>
          <p:cNvGrpSpPr/>
          <p:nvPr userDrawn="1"/>
        </p:nvGrpSpPr>
        <p:grpSpPr>
          <a:xfrm rot="5400000">
            <a:off x="9841306" y="-2258492"/>
            <a:ext cx="4607714" cy="4481851"/>
            <a:chOff x="-1986424" y="-2258492"/>
            <a:chExt cx="4607714" cy="4481851"/>
          </a:xfrm>
        </p:grpSpPr>
        <p:sp>
          <p:nvSpPr>
            <p:cNvPr id="8" name="椭圆 7"/>
            <p:cNvSpPr/>
            <p:nvPr userDrawn="1"/>
          </p:nvSpPr>
          <p:spPr>
            <a:xfrm>
              <a:off x="-1986424" y="-1413885"/>
              <a:ext cx="2789091" cy="3637244"/>
            </a:xfrm>
            <a:prstGeom prst="ellipse">
              <a:avLst/>
            </a:prstGeom>
            <a:noFill/>
            <a:ln w="19050">
              <a:solidFill>
                <a:srgbClr val="A7A9AD">
                  <a:alpha val="4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字魂105号-简雅黑" panose="00000500000000000000" pitchFamily="2" charset="-122"/>
              </a:endParaRPr>
            </a:p>
          </p:txBody>
        </p:sp>
        <p:sp>
          <p:nvSpPr>
            <p:cNvPr id="9" name="椭圆 8"/>
            <p:cNvSpPr/>
            <p:nvPr userDrawn="1"/>
          </p:nvSpPr>
          <p:spPr>
            <a:xfrm rot="4327086">
              <a:off x="-591878" y="-2682568"/>
              <a:ext cx="2789091" cy="3637244"/>
            </a:xfrm>
            <a:prstGeom prst="ellipse">
              <a:avLst/>
            </a:prstGeom>
            <a:noFill/>
            <a:ln w="19050">
              <a:solidFill>
                <a:srgbClr val="A7A9AD">
                  <a:alpha val="4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字魂105号-简雅黑" panose="00000500000000000000" pitchFamily="2" charset="-122"/>
              </a:endParaRPr>
            </a:p>
          </p:txBody>
        </p:sp>
        <p:sp>
          <p:nvSpPr>
            <p:cNvPr id="12" name="椭圆 11"/>
            <p:cNvSpPr/>
            <p:nvPr userDrawn="1"/>
          </p:nvSpPr>
          <p:spPr>
            <a:xfrm>
              <a:off x="702083" y="441313"/>
              <a:ext cx="237744" cy="237744"/>
            </a:xfrm>
            <a:prstGeom prst="ellipse">
              <a:avLst/>
            </a:prstGeom>
            <a:solidFill>
              <a:srgbClr val="A7A9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字魂105号-简雅黑" panose="00000500000000000000" pitchFamily="2" charset="-122"/>
              </a:endParaRPr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4176785F-303D-4FF4-B265-5F26061017EB}"/>
              </a:ext>
            </a:extLst>
          </p:cNvPr>
          <p:cNvGrpSpPr/>
          <p:nvPr userDrawn="1"/>
        </p:nvGrpSpPr>
        <p:grpSpPr>
          <a:xfrm rot="5400000">
            <a:off x="-2746870" y="4303909"/>
            <a:ext cx="5131458" cy="4294431"/>
            <a:chOff x="9254630" y="4894458"/>
            <a:chExt cx="5131458" cy="4294431"/>
          </a:xfrm>
        </p:grpSpPr>
        <p:sp>
          <p:nvSpPr>
            <p:cNvPr id="10" name="椭圆 9"/>
            <p:cNvSpPr/>
            <p:nvPr userDrawn="1"/>
          </p:nvSpPr>
          <p:spPr>
            <a:xfrm>
              <a:off x="11596997" y="4894458"/>
              <a:ext cx="2789091" cy="3637244"/>
            </a:xfrm>
            <a:prstGeom prst="ellipse">
              <a:avLst/>
            </a:prstGeom>
            <a:noFill/>
            <a:ln w="19050">
              <a:solidFill>
                <a:srgbClr val="A7A9AD">
                  <a:alpha val="4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字魂105号-简雅黑" panose="00000500000000000000" pitchFamily="2" charset="-122"/>
              </a:endParaRPr>
            </a:p>
          </p:txBody>
        </p:sp>
        <p:sp>
          <p:nvSpPr>
            <p:cNvPr id="11" name="椭圆 10"/>
            <p:cNvSpPr/>
            <p:nvPr userDrawn="1"/>
          </p:nvSpPr>
          <p:spPr>
            <a:xfrm rot="4327086">
              <a:off x="9678706" y="5975722"/>
              <a:ext cx="2789091" cy="3637244"/>
            </a:xfrm>
            <a:prstGeom prst="ellipse">
              <a:avLst/>
            </a:prstGeom>
            <a:noFill/>
            <a:ln w="19050">
              <a:solidFill>
                <a:srgbClr val="A7A9AD">
                  <a:alpha val="4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字魂105号-简雅黑" panose="00000500000000000000" pitchFamily="2" charset="-122"/>
              </a:endParaRPr>
            </a:p>
          </p:txBody>
        </p:sp>
        <p:sp>
          <p:nvSpPr>
            <p:cNvPr id="13" name="椭圆 12"/>
            <p:cNvSpPr/>
            <p:nvPr userDrawn="1"/>
          </p:nvSpPr>
          <p:spPr>
            <a:xfrm>
              <a:off x="11514701" y="6220321"/>
              <a:ext cx="237744" cy="237744"/>
            </a:xfrm>
            <a:prstGeom prst="ellipse">
              <a:avLst/>
            </a:prstGeom>
            <a:solidFill>
              <a:srgbClr val="EBEBE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字魂105号-简雅黑" panose="00000500000000000000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242995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489521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customXml" Target="../ink/ink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customXml" Target="../ink/ink5.xml"/><Relationship Id="rId3" Type="http://schemas.openxmlformats.org/officeDocument/2006/relationships/image" Target="../media/image24.png"/><Relationship Id="rId7" Type="http://schemas.openxmlformats.org/officeDocument/2006/relationships/image" Target="../media/image3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.xml"/><Relationship Id="rId11" Type="http://schemas.openxmlformats.org/officeDocument/2006/relationships/image" Target="../media/image28.png"/><Relationship Id="rId5" Type="http://schemas.openxmlformats.org/officeDocument/2006/relationships/image" Target="../media/image26.jpeg"/><Relationship Id="rId10" Type="http://schemas.openxmlformats.org/officeDocument/2006/relationships/customXml" Target="../ink/ink6.xml"/><Relationship Id="rId4" Type="http://schemas.openxmlformats.org/officeDocument/2006/relationships/image" Target="../media/image25.png"/><Relationship Id="rId9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2.png"/><Relationship Id="rId4" Type="http://schemas.openxmlformats.org/officeDocument/2006/relationships/image" Target="../media/image35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customXml" Target="../ink/ink8.xml"/><Relationship Id="rId13" Type="http://schemas.openxmlformats.org/officeDocument/2006/relationships/image" Target="../media/image46.png"/><Relationship Id="rId3" Type="http://schemas.openxmlformats.org/officeDocument/2006/relationships/image" Target="../media/image38.png"/><Relationship Id="rId7" Type="http://schemas.openxmlformats.org/officeDocument/2006/relationships/image" Target="../media/image43.png"/><Relationship Id="rId12" Type="http://schemas.openxmlformats.org/officeDocument/2006/relationships/customXml" Target="../ink/ink10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7.xml"/><Relationship Id="rId11" Type="http://schemas.openxmlformats.org/officeDocument/2006/relationships/image" Target="../media/image45.png"/><Relationship Id="rId5" Type="http://schemas.openxmlformats.org/officeDocument/2006/relationships/image" Target="../media/image40.png"/><Relationship Id="rId10" Type="http://schemas.openxmlformats.org/officeDocument/2006/relationships/customXml" Target="../ink/ink9.xml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jpeg"/><Relationship Id="rId5" Type="http://schemas.openxmlformats.org/officeDocument/2006/relationships/image" Target="../media/image52.png"/><Relationship Id="rId4" Type="http://schemas.openxmlformats.org/officeDocument/2006/relationships/image" Target="../media/image51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customXml" Target="../ink/ink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customXml" Target="../ink/ink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2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椭圆 10"/>
          <p:cNvSpPr/>
          <p:nvPr/>
        </p:nvSpPr>
        <p:spPr>
          <a:xfrm>
            <a:off x="678963" y="3146219"/>
            <a:ext cx="311638" cy="311636"/>
          </a:xfrm>
          <a:prstGeom prst="ellipse">
            <a:avLst/>
          </a:prstGeom>
          <a:solidFill>
            <a:srgbClr val="A7A9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宋体 CN" panose="02020700000000000000" pitchFamily="18" charset="-122"/>
              <a:ea typeface="思源宋体 CN" panose="02020700000000000000" pitchFamily="18" charset="-122"/>
              <a:sym typeface="思源宋体 CN" panose="02020700000000000000" pitchFamily="18" charset="-122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908558" y="314804"/>
            <a:ext cx="198454" cy="198454"/>
          </a:xfrm>
          <a:prstGeom prst="ellipse">
            <a:avLst/>
          </a:prstGeom>
          <a:solidFill>
            <a:srgbClr val="A7A9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宋体 CN" panose="02020700000000000000" pitchFamily="18" charset="-122"/>
              <a:ea typeface="思源宋体 CN" panose="02020700000000000000" pitchFamily="18" charset="-122"/>
              <a:sym typeface="思源宋体 CN" panose="02020700000000000000" pitchFamily="18" charset="-122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762497" y="6781381"/>
            <a:ext cx="153236" cy="153236"/>
          </a:xfrm>
          <a:prstGeom prst="ellipse">
            <a:avLst/>
          </a:prstGeom>
          <a:solidFill>
            <a:srgbClr val="A7A9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宋体 CN" panose="02020700000000000000" pitchFamily="18" charset="-122"/>
              <a:ea typeface="思源宋体 CN" panose="02020700000000000000" pitchFamily="18" charset="-122"/>
              <a:sym typeface="思源宋体 CN" panose="02020700000000000000" pitchFamily="18" charset="-122"/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1415459" y="5165199"/>
            <a:ext cx="432392" cy="432390"/>
          </a:xfrm>
          <a:prstGeom prst="ellipse">
            <a:avLst/>
          </a:prstGeom>
          <a:solidFill>
            <a:srgbClr val="A7A9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宋体 CN" panose="02020700000000000000" pitchFamily="18" charset="-122"/>
              <a:ea typeface="思源宋体 CN" panose="02020700000000000000" pitchFamily="18" charset="-122"/>
              <a:sym typeface="思源宋体 CN" panose="02020700000000000000" pitchFamily="18" charset="-122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11365915" y="-873279"/>
            <a:ext cx="1825537" cy="1825537"/>
          </a:xfrm>
          <a:prstGeom prst="ellipse">
            <a:avLst/>
          </a:prstGeom>
          <a:solidFill>
            <a:srgbClr val="A7A9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宋体 CN" panose="02020700000000000000" pitchFamily="18" charset="-122"/>
              <a:ea typeface="思源宋体 CN" panose="02020700000000000000" pitchFamily="18" charset="-122"/>
              <a:sym typeface="思源宋体 CN" panose="02020700000000000000" pitchFamily="18" charset="-122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8162092" y="5593040"/>
            <a:ext cx="825345" cy="825345"/>
          </a:xfrm>
          <a:prstGeom prst="ellipse">
            <a:avLst/>
          </a:prstGeom>
          <a:solidFill>
            <a:srgbClr val="EBEB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宋体 CN" panose="02020700000000000000" pitchFamily="18" charset="-122"/>
              <a:ea typeface="思源宋体 CN" panose="02020700000000000000" pitchFamily="18" charset="-122"/>
              <a:sym typeface="思源宋体 CN" panose="02020700000000000000" pitchFamily="18" charset="-122"/>
            </a:endParaRPr>
          </a:p>
        </p:txBody>
      </p:sp>
      <p:grpSp>
        <p:nvGrpSpPr>
          <p:cNvPr id="20" name="组合 19"/>
          <p:cNvGrpSpPr/>
          <p:nvPr/>
        </p:nvGrpSpPr>
        <p:grpSpPr>
          <a:xfrm flipH="1">
            <a:off x="10385091" y="-2762631"/>
            <a:ext cx="12603242" cy="12603240"/>
            <a:chOff x="-6940902" y="-1286942"/>
            <a:chExt cx="9385164" cy="9385162"/>
          </a:xfrm>
        </p:grpSpPr>
        <p:sp>
          <p:nvSpPr>
            <p:cNvPr id="21" name="弧形 20"/>
            <p:cNvSpPr/>
            <p:nvPr/>
          </p:nvSpPr>
          <p:spPr>
            <a:xfrm>
              <a:off x="-6224704" y="-570745"/>
              <a:ext cx="7952769" cy="7952769"/>
            </a:xfrm>
            <a:prstGeom prst="arc">
              <a:avLst>
                <a:gd name="adj1" fmla="val 18571395"/>
                <a:gd name="adj2" fmla="val 3050648"/>
              </a:avLst>
            </a:prstGeom>
            <a:ln>
              <a:solidFill>
                <a:srgbClr val="A7A9A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宋体 CN" panose="02020700000000000000" pitchFamily="18" charset="-122"/>
                <a:ea typeface="思源宋体 CN" panose="02020700000000000000" pitchFamily="18" charset="-122"/>
                <a:sym typeface="思源宋体 CN" panose="02020700000000000000" pitchFamily="18" charset="-122"/>
              </a:endParaRPr>
            </a:p>
          </p:txBody>
        </p:sp>
        <p:sp>
          <p:nvSpPr>
            <p:cNvPr id="22" name="弧形 21"/>
            <p:cNvSpPr/>
            <p:nvPr/>
          </p:nvSpPr>
          <p:spPr>
            <a:xfrm>
              <a:off x="-6694717" y="-1040757"/>
              <a:ext cx="8892794" cy="8892792"/>
            </a:xfrm>
            <a:prstGeom prst="arc">
              <a:avLst>
                <a:gd name="adj1" fmla="val 18381509"/>
                <a:gd name="adj2" fmla="val 1510712"/>
              </a:avLst>
            </a:prstGeom>
            <a:ln>
              <a:solidFill>
                <a:srgbClr val="A7A9A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宋体 CN" panose="02020700000000000000" pitchFamily="18" charset="-122"/>
                <a:ea typeface="思源宋体 CN" panose="02020700000000000000" pitchFamily="18" charset="-122"/>
                <a:sym typeface="思源宋体 CN" panose="02020700000000000000" pitchFamily="18" charset="-122"/>
              </a:endParaRPr>
            </a:p>
          </p:txBody>
        </p:sp>
        <p:sp>
          <p:nvSpPr>
            <p:cNvPr id="23" name="弧形 22"/>
            <p:cNvSpPr/>
            <p:nvPr/>
          </p:nvSpPr>
          <p:spPr>
            <a:xfrm>
              <a:off x="-6940902" y="-1286942"/>
              <a:ext cx="9385164" cy="9385162"/>
            </a:xfrm>
            <a:prstGeom prst="arc">
              <a:avLst>
                <a:gd name="adj1" fmla="val 19505352"/>
                <a:gd name="adj2" fmla="val 2552156"/>
              </a:avLst>
            </a:prstGeom>
            <a:ln>
              <a:solidFill>
                <a:srgbClr val="A7A9A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宋体 CN" panose="02020700000000000000" pitchFamily="18" charset="-122"/>
                <a:ea typeface="思源宋体 CN" panose="02020700000000000000" pitchFamily="18" charset="-122"/>
                <a:sym typeface="思源宋体 CN" panose="02020700000000000000" pitchFamily="18" charset="-122"/>
              </a:endParaRPr>
            </a:p>
          </p:txBody>
        </p:sp>
      </p:grpSp>
      <p:sp>
        <p:nvSpPr>
          <p:cNvPr id="24" name="椭圆 23"/>
          <p:cNvSpPr/>
          <p:nvPr/>
        </p:nvSpPr>
        <p:spPr>
          <a:xfrm>
            <a:off x="11110145" y="5854292"/>
            <a:ext cx="304801" cy="302839"/>
          </a:xfrm>
          <a:prstGeom prst="ellipse">
            <a:avLst/>
          </a:prstGeom>
          <a:solidFill>
            <a:srgbClr val="EBEB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宋体 CN" panose="02020700000000000000" pitchFamily="18" charset="-122"/>
              <a:ea typeface="思源宋体 CN" panose="02020700000000000000" pitchFamily="18" charset="-122"/>
              <a:sym typeface="思源宋体 CN" panose="02020700000000000000" pitchFamily="18" charset="-122"/>
            </a:endParaRPr>
          </a:p>
        </p:txBody>
      </p:sp>
      <p:sp>
        <p:nvSpPr>
          <p:cNvPr id="25" name="椭圆 24"/>
          <p:cNvSpPr/>
          <p:nvPr/>
        </p:nvSpPr>
        <p:spPr>
          <a:xfrm>
            <a:off x="11016265" y="6611815"/>
            <a:ext cx="492369" cy="492369"/>
          </a:xfrm>
          <a:prstGeom prst="ellipse">
            <a:avLst/>
          </a:prstGeom>
          <a:solidFill>
            <a:srgbClr val="A7A9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宋体 CN" panose="02020700000000000000" pitchFamily="18" charset="-122"/>
              <a:ea typeface="思源宋体 CN" panose="02020700000000000000" pitchFamily="18" charset="-122"/>
              <a:sym typeface="思源宋体 CN" panose="02020700000000000000" pitchFamily="18" charset="-122"/>
            </a:endParaRPr>
          </a:p>
        </p:txBody>
      </p:sp>
      <p:sp>
        <p:nvSpPr>
          <p:cNvPr id="26" name="椭圆 25"/>
          <p:cNvSpPr/>
          <p:nvPr/>
        </p:nvSpPr>
        <p:spPr>
          <a:xfrm>
            <a:off x="10920429" y="1506493"/>
            <a:ext cx="342656" cy="342654"/>
          </a:xfrm>
          <a:prstGeom prst="ellipse">
            <a:avLst/>
          </a:prstGeom>
          <a:solidFill>
            <a:srgbClr val="A7A9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宋体 CN" panose="02020700000000000000" pitchFamily="18" charset="-122"/>
              <a:ea typeface="思源宋体 CN" panose="02020700000000000000" pitchFamily="18" charset="-122"/>
              <a:sym typeface="思源宋体 CN" panose="02020700000000000000" pitchFamily="18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 flipH="1">
            <a:off x="1847851" y="2436818"/>
            <a:ext cx="72968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spc="6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25400" dist="25400" dir="2700000" algn="tl">
                    <a:srgbClr val="000000">
                      <a:alpha val="25000"/>
                    </a:srgbClr>
                  </a:outerShdw>
                </a:effectLst>
                <a:latin typeface="思源宋体 CN" panose="02020700000000000000" pitchFamily="18" charset="-122"/>
                <a:ea typeface="思源宋体 CN" panose="02020700000000000000" pitchFamily="18" charset="-122"/>
                <a:sym typeface="思源宋体 CN" panose="02020700000000000000" pitchFamily="18" charset="-122"/>
              </a:rPr>
              <a:t>渣</a:t>
            </a:r>
            <a:r>
              <a:rPr lang="en-US" altLang="zh-CN" sz="4000" spc="6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25400" dist="25400" dir="2700000" algn="tl">
                    <a:srgbClr val="000000">
                      <a:alpha val="25000"/>
                    </a:srgbClr>
                  </a:outerShdw>
                </a:effectLst>
                <a:latin typeface="思源宋体 CN" panose="02020700000000000000" pitchFamily="18" charset="-122"/>
                <a:ea typeface="思源宋体 CN" panose="02020700000000000000" pitchFamily="18" charset="-122"/>
                <a:sym typeface="思源宋体 CN" panose="02020700000000000000" pitchFamily="18" charset="-122"/>
              </a:rPr>
              <a:t>T</a:t>
            </a:r>
            <a:r>
              <a:rPr lang="zh-CN" altLang="en-US" sz="4000" spc="600" dirty="0">
                <a:solidFill>
                  <a:srgbClr val="C00000"/>
                </a:solidFill>
                <a:effectLst>
                  <a:outerShdw blurRad="25400" dist="25400" dir="2700000" algn="tl">
                    <a:srgbClr val="000000">
                      <a:alpha val="25000"/>
                    </a:srgbClr>
                  </a:outerShdw>
                </a:effectLst>
                <a:latin typeface="思源宋体 CN" panose="02020700000000000000" pitchFamily="18" charset="-122"/>
                <a:ea typeface="思源宋体 CN" panose="02020700000000000000" pitchFamily="18" charset="-122"/>
                <a:sym typeface="思源宋体 CN" panose="02020700000000000000" pitchFamily="18" charset="-122"/>
              </a:rPr>
              <a:t>劈腿撒谎</a:t>
            </a:r>
            <a:r>
              <a:rPr lang="zh-CN" altLang="en-US" sz="4000" spc="6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25400" dist="25400" dir="2700000" algn="tl">
                    <a:srgbClr val="000000">
                      <a:alpha val="25000"/>
                    </a:srgbClr>
                  </a:outerShdw>
                </a:effectLst>
                <a:latin typeface="思源宋体 CN" panose="02020700000000000000" pitchFamily="18" charset="-122"/>
                <a:ea typeface="思源宋体 CN" panose="02020700000000000000" pitchFamily="18" charset="-122"/>
                <a:sym typeface="思源宋体 CN" panose="02020700000000000000" pitchFamily="18" charset="-122"/>
              </a:rPr>
              <a:t>总结</a:t>
            </a:r>
          </a:p>
        </p:txBody>
      </p:sp>
      <p:sp>
        <p:nvSpPr>
          <p:cNvPr id="30" name="文本框 29"/>
          <p:cNvSpPr txBox="1"/>
          <p:nvPr/>
        </p:nvSpPr>
        <p:spPr>
          <a:xfrm flipH="1">
            <a:off x="4883738" y="1141261"/>
            <a:ext cx="2438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spc="6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25400" dist="25400" dir="2700000" algn="tl">
                    <a:srgbClr val="000000">
                      <a:alpha val="25000"/>
                    </a:srgbClr>
                  </a:outerShdw>
                </a:effectLst>
                <a:latin typeface="思源宋体 CN" panose="02020700000000000000" pitchFamily="18" charset="-122"/>
                <a:ea typeface="思源宋体 CN" panose="02020700000000000000" pitchFamily="18" charset="-122"/>
                <a:sym typeface="思源宋体 CN" panose="02020700000000000000" pitchFamily="18" charset="-122"/>
              </a:rPr>
              <a:t> 2022</a:t>
            </a:r>
            <a:endParaRPr lang="zh-CN" altLang="en-US" sz="4000" spc="600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25400" dist="25400" dir="2700000" algn="tl">
                  <a:srgbClr val="000000">
                    <a:alpha val="25000"/>
                  </a:srgbClr>
                </a:outerShdw>
              </a:effectLst>
              <a:latin typeface="思源宋体 CN" panose="02020700000000000000" pitchFamily="18" charset="-122"/>
              <a:ea typeface="思源宋体 CN" panose="02020700000000000000" pitchFamily="18" charset="-122"/>
              <a:sym typeface="思源宋体 CN" panose="02020700000000000000" pitchFamily="18" charset="-122"/>
            </a:endParaRPr>
          </a:p>
        </p:txBody>
      </p:sp>
      <p:sp>
        <p:nvSpPr>
          <p:cNvPr id="31" name="圆角矩形 30"/>
          <p:cNvSpPr/>
          <p:nvPr/>
        </p:nvSpPr>
        <p:spPr>
          <a:xfrm>
            <a:off x="3921964" y="4784416"/>
            <a:ext cx="2174036" cy="315705"/>
          </a:xfrm>
          <a:prstGeom prst="roundRect">
            <a:avLst>
              <a:gd name="adj" fmla="val 50000"/>
            </a:avLst>
          </a:prstGeom>
          <a:noFill/>
          <a:ln w="12700">
            <a:solidFill>
              <a:srgbClr val="A7A9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rgbClr val="A7A9AD"/>
                </a:solidFill>
                <a:latin typeface="思源宋体 CN" panose="02020700000000000000" pitchFamily="18" charset="-122"/>
                <a:ea typeface="思源宋体 CN" panose="02020700000000000000" pitchFamily="18" charset="-122"/>
                <a:sym typeface="思源宋体 CN" panose="02020700000000000000" pitchFamily="18" charset="-122"/>
              </a:rPr>
              <a:t>汇报人：受害人姐姐</a:t>
            </a:r>
            <a:r>
              <a:rPr lang="en-US" altLang="zh-CN" sz="1200" dirty="0">
                <a:solidFill>
                  <a:srgbClr val="A7A9AD"/>
                </a:solidFill>
                <a:latin typeface="思源宋体 CN" panose="02020700000000000000" pitchFamily="18" charset="-122"/>
                <a:ea typeface="思源宋体 CN" panose="02020700000000000000" pitchFamily="18" charset="-122"/>
                <a:sym typeface="思源宋体 CN" panose="02020700000000000000" pitchFamily="18" charset="-122"/>
              </a:rPr>
              <a:t>ABC</a:t>
            </a:r>
            <a:endParaRPr lang="zh-CN" altLang="en-US" sz="1200" dirty="0">
              <a:solidFill>
                <a:srgbClr val="A7A9AD"/>
              </a:solidFill>
              <a:latin typeface="思源宋体 CN" panose="02020700000000000000" pitchFamily="18" charset="-122"/>
              <a:ea typeface="思源宋体 CN" panose="02020700000000000000" pitchFamily="18" charset="-122"/>
              <a:sym typeface="思源宋体 CN" panose="02020700000000000000" pitchFamily="18" charset="-122"/>
            </a:endParaRPr>
          </a:p>
        </p:txBody>
      </p:sp>
      <p:sp>
        <p:nvSpPr>
          <p:cNvPr id="34" name="椭圆 33">
            <a:extLst>
              <a:ext uri="{FF2B5EF4-FFF2-40B4-BE49-F238E27FC236}">
                <a16:creationId xmlns:a16="http://schemas.microsoft.com/office/drawing/2014/main" id="{336F7986-2930-4569-A992-17E1B7C0BA3A}"/>
              </a:ext>
            </a:extLst>
          </p:cNvPr>
          <p:cNvSpPr/>
          <p:nvPr/>
        </p:nvSpPr>
        <p:spPr>
          <a:xfrm>
            <a:off x="2252295" y="6381751"/>
            <a:ext cx="1333500" cy="1333498"/>
          </a:xfrm>
          <a:prstGeom prst="ellipse">
            <a:avLst/>
          </a:prstGeom>
          <a:solidFill>
            <a:srgbClr val="A7A9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宋体 CN" panose="02020700000000000000" pitchFamily="18" charset="-122"/>
              <a:ea typeface="思源宋体 CN" panose="02020700000000000000" pitchFamily="18" charset="-122"/>
              <a:sym typeface="思源宋体 CN" panose="02020700000000000000" pitchFamily="18" charset="-122"/>
            </a:endParaRPr>
          </a:p>
        </p:txBody>
      </p: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C84DB73B-5F9D-4C56-A881-08E9A57588A5}"/>
              </a:ext>
            </a:extLst>
          </p:cNvPr>
          <p:cNvGrpSpPr/>
          <p:nvPr/>
        </p:nvGrpSpPr>
        <p:grpSpPr>
          <a:xfrm rot="10800000" flipH="1">
            <a:off x="-10782457" y="-2762631"/>
            <a:ext cx="12603242" cy="12603240"/>
            <a:chOff x="-6940902" y="-1286942"/>
            <a:chExt cx="9385164" cy="9385162"/>
          </a:xfrm>
        </p:grpSpPr>
        <p:sp>
          <p:nvSpPr>
            <p:cNvPr id="36" name="弧形 35">
              <a:extLst>
                <a:ext uri="{FF2B5EF4-FFF2-40B4-BE49-F238E27FC236}">
                  <a16:creationId xmlns:a16="http://schemas.microsoft.com/office/drawing/2014/main" id="{B35FCAB1-650D-4FF4-AC84-775FA9A72BA9}"/>
                </a:ext>
              </a:extLst>
            </p:cNvPr>
            <p:cNvSpPr/>
            <p:nvPr/>
          </p:nvSpPr>
          <p:spPr>
            <a:xfrm>
              <a:off x="-6224704" y="-570745"/>
              <a:ext cx="7952769" cy="7952769"/>
            </a:xfrm>
            <a:prstGeom prst="arc">
              <a:avLst>
                <a:gd name="adj1" fmla="val 18571395"/>
                <a:gd name="adj2" fmla="val 3050648"/>
              </a:avLst>
            </a:prstGeom>
            <a:ln>
              <a:solidFill>
                <a:srgbClr val="A7A9A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宋体 CN" panose="02020700000000000000" pitchFamily="18" charset="-122"/>
                <a:ea typeface="思源宋体 CN" panose="02020700000000000000" pitchFamily="18" charset="-122"/>
                <a:sym typeface="思源宋体 CN" panose="02020700000000000000" pitchFamily="18" charset="-122"/>
              </a:endParaRPr>
            </a:p>
          </p:txBody>
        </p:sp>
        <p:sp>
          <p:nvSpPr>
            <p:cNvPr id="37" name="弧形 36">
              <a:extLst>
                <a:ext uri="{FF2B5EF4-FFF2-40B4-BE49-F238E27FC236}">
                  <a16:creationId xmlns:a16="http://schemas.microsoft.com/office/drawing/2014/main" id="{D50D65B4-597A-4216-95DF-241304CE9A98}"/>
                </a:ext>
              </a:extLst>
            </p:cNvPr>
            <p:cNvSpPr/>
            <p:nvPr/>
          </p:nvSpPr>
          <p:spPr>
            <a:xfrm>
              <a:off x="-6694717" y="-1040757"/>
              <a:ext cx="8892794" cy="8892792"/>
            </a:xfrm>
            <a:prstGeom prst="arc">
              <a:avLst>
                <a:gd name="adj1" fmla="val 18381509"/>
                <a:gd name="adj2" fmla="val 1510712"/>
              </a:avLst>
            </a:prstGeom>
            <a:ln>
              <a:solidFill>
                <a:srgbClr val="A7A9A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宋体 CN" panose="02020700000000000000" pitchFamily="18" charset="-122"/>
                <a:ea typeface="思源宋体 CN" panose="02020700000000000000" pitchFamily="18" charset="-122"/>
                <a:sym typeface="思源宋体 CN" panose="02020700000000000000" pitchFamily="18" charset="-122"/>
              </a:endParaRPr>
            </a:p>
          </p:txBody>
        </p:sp>
        <p:sp>
          <p:nvSpPr>
            <p:cNvPr id="38" name="弧形 37">
              <a:extLst>
                <a:ext uri="{FF2B5EF4-FFF2-40B4-BE49-F238E27FC236}">
                  <a16:creationId xmlns:a16="http://schemas.microsoft.com/office/drawing/2014/main" id="{DF566269-15A0-4535-B6FC-5B65DD96F48C}"/>
                </a:ext>
              </a:extLst>
            </p:cNvPr>
            <p:cNvSpPr/>
            <p:nvPr/>
          </p:nvSpPr>
          <p:spPr>
            <a:xfrm>
              <a:off x="-6940902" y="-1286942"/>
              <a:ext cx="9385164" cy="9385162"/>
            </a:xfrm>
            <a:prstGeom prst="arc">
              <a:avLst>
                <a:gd name="adj1" fmla="val 19505352"/>
                <a:gd name="adj2" fmla="val 2552156"/>
              </a:avLst>
            </a:prstGeom>
            <a:ln>
              <a:solidFill>
                <a:srgbClr val="A7A9A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宋体 CN" panose="02020700000000000000" pitchFamily="18" charset="-122"/>
                <a:ea typeface="思源宋体 CN" panose="02020700000000000000" pitchFamily="18" charset="-122"/>
                <a:sym typeface="思源宋体 CN" panose="02020700000000000000" pitchFamily="18" charset="-122"/>
              </a:endParaRPr>
            </a:p>
          </p:txBody>
        </p:sp>
      </p:grpSp>
      <p:sp>
        <p:nvSpPr>
          <p:cNvPr id="14" name="椭圆 13"/>
          <p:cNvSpPr/>
          <p:nvPr/>
        </p:nvSpPr>
        <p:spPr>
          <a:xfrm>
            <a:off x="1104904" y="1713455"/>
            <a:ext cx="304796" cy="304796"/>
          </a:xfrm>
          <a:prstGeom prst="ellipse">
            <a:avLst/>
          </a:prstGeom>
          <a:solidFill>
            <a:srgbClr val="EBEB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宋体 CN" panose="02020700000000000000" pitchFamily="18" charset="-122"/>
              <a:ea typeface="思源宋体 CN" panose="02020700000000000000" pitchFamily="18" charset="-122"/>
              <a:sym typeface="思源宋体 CN" panose="02020700000000000000" pitchFamily="18" charset="-122"/>
            </a:endParaRPr>
          </a:p>
        </p:txBody>
      </p:sp>
      <p:sp>
        <p:nvSpPr>
          <p:cNvPr id="39" name="圆角矩形 30">
            <a:extLst>
              <a:ext uri="{FF2B5EF4-FFF2-40B4-BE49-F238E27FC236}">
                <a16:creationId xmlns:a16="http://schemas.microsoft.com/office/drawing/2014/main" id="{D8D0F2EF-20E6-484B-B944-302A6562064F}"/>
              </a:ext>
            </a:extLst>
          </p:cNvPr>
          <p:cNvSpPr/>
          <p:nvPr/>
        </p:nvSpPr>
        <p:spPr>
          <a:xfrm>
            <a:off x="6267463" y="4784416"/>
            <a:ext cx="2174036" cy="315705"/>
          </a:xfrm>
          <a:prstGeom prst="roundRect">
            <a:avLst>
              <a:gd name="adj" fmla="val 50000"/>
            </a:avLst>
          </a:prstGeom>
          <a:noFill/>
          <a:ln w="12700">
            <a:solidFill>
              <a:srgbClr val="A7A9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rgbClr val="A7A9AD"/>
                </a:solidFill>
                <a:latin typeface="思源宋体 CN" panose="02020700000000000000" pitchFamily="18" charset="-122"/>
                <a:ea typeface="思源宋体 CN" panose="02020700000000000000" pitchFamily="18" charset="-122"/>
                <a:sym typeface="思源宋体 CN" panose="02020700000000000000" pitchFamily="18" charset="-122"/>
              </a:rPr>
              <a:t>历经时间：</a:t>
            </a:r>
            <a:r>
              <a:rPr lang="en-US" altLang="zh-CN" sz="1200" dirty="0">
                <a:solidFill>
                  <a:srgbClr val="A7A9AD"/>
                </a:solidFill>
                <a:latin typeface="思源宋体 CN" panose="02020700000000000000" pitchFamily="18" charset="-122"/>
                <a:ea typeface="思源宋体 CN" panose="02020700000000000000" pitchFamily="18" charset="-122"/>
                <a:sym typeface="思源宋体 CN" panose="02020700000000000000" pitchFamily="18" charset="-122"/>
              </a:rPr>
              <a:t>2022</a:t>
            </a:r>
            <a:r>
              <a:rPr lang="zh-CN" altLang="en-US" sz="1200" dirty="0">
                <a:solidFill>
                  <a:srgbClr val="A7A9AD"/>
                </a:solidFill>
                <a:latin typeface="思源宋体 CN" panose="02020700000000000000" pitchFamily="18" charset="-122"/>
                <a:ea typeface="思源宋体 CN" panose="02020700000000000000" pitchFamily="18" charset="-122"/>
                <a:sym typeface="思源宋体 CN" panose="02020700000000000000" pitchFamily="18" charset="-122"/>
              </a:rPr>
              <a:t>年</a:t>
            </a:r>
            <a:r>
              <a:rPr lang="en-US" altLang="zh-CN" sz="1200" dirty="0">
                <a:solidFill>
                  <a:srgbClr val="A7A9AD"/>
                </a:solidFill>
                <a:latin typeface="思源宋体 CN" panose="02020700000000000000" pitchFamily="18" charset="-122"/>
                <a:ea typeface="思源宋体 CN" panose="02020700000000000000" pitchFamily="18" charset="-122"/>
                <a:sym typeface="思源宋体 CN" panose="02020700000000000000" pitchFamily="18" charset="-122"/>
              </a:rPr>
              <a:t>2-5</a:t>
            </a:r>
            <a:r>
              <a:rPr lang="zh-CN" altLang="en-US" sz="1200" dirty="0">
                <a:solidFill>
                  <a:srgbClr val="A7A9AD"/>
                </a:solidFill>
                <a:latin typeface="思源宋体 CN" panose="02020700000000000000" pitchFamily="18" charset="-122"/>
                <a:ea typeface="思源宋体 CN" panose="02020700000000000000" pitchFamily="18" charset="-122"/>
                <a:sym typeface="思源宋体 CN" panose="02020700000000000000" pitchFamily="18" charset="-122"/>
              </a:rPr>
              <a:t>月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22436338-82DE-E640-8099-1C8BE1C6FCFF}"/>
              </a:ext>
            </a:extLst>
          </p:cNvPr>
          <p:cNvSpPr/>
          <p:nvPr/>
        </p:nvSpPr>
        <p:spPr>
          <a:xfrm>
            <a:off x="3354414" y="3302037"/>
            <a:ext cx="6865377" cy="26070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前言：本总结为上海渣</a:t>
            </a:r>
            <a:r>
              <a:rPr kumimoji="1" lang="en-US" altLang="zh-CN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t</a:t>
            </a:r>
            <a:r>
              <a:rPr kumimoji="1" lang="en" altLang="zh-CN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DHL</a:t>
            </a:r>
            <a:r>
              <a:rPr kumimoji="1" lang="zh-CN" altLang="en-US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（化名）</a:t>
            </a:r>
            <a:endParaRPr kumimoji="1" lang="en-US" altLang="zh-CN" sz="16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短短</a:t>
            </a:r>
            <a:r>
              <a:rPr kumimoji="1" lang="en-US" altLang="zh-CN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4</a:t>
            </a:r>
            <a:r>
              <a:rPr kumimoji="1" lang="zh-CN" altLang="en-US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个月欺骗</a:t>
            </a:r>
            <a:r>
              <a:rPr kumimoji="1" lang="en-US" altLang="zh-CN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3</a:t>
            </a:r>
            <a:r>
              <a:rPr kumimoji="1" lang="zh-CN" altLang="en-US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位</a:t>
            </a:r>
            <a:r>
              <a:rPr kumimoji="1" lang="en-US" altLang="zh-CN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or</a:t>
            </a:r>
            <a:r>
              <a:rPr kumimoji="1" lang="zh-CN" altLang="en-US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更多姐姐实录，总结供警示</a:t>
            </a:r>
            <a:r>
              <a:rPr kumimoji="1" lang="en-US" altLang="zh-CN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⚠️</a:t>
            </a:r>
          </a:p>
          <a:p>
            <a:pPr>
              <a:lnSpc>
                <a:spcPct val="150000"/>
              </a:lnSpc>
            </a:pPr>
            <a:endParaRPr kumimoji="1" lang="en-US" altLang="zh-CN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>
              <a:lnSpc>
                <a:spcPct val="150000"/>
              </a:lnSpc>
            </a:pPr>
            <a:endParaRPr kumimoji="1" lang="en-US" altLang="zh-CN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>
              <a:lnSpc>
                <a:spcPct val="150000"/>
              </a:lnSpc>
            </a:pPr>
            <a:endParaRPr kumimoji="1" lang="en-US" altLang="zh-CN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1200" dirty="0">
                <a:latin typeface="PingFang SC" panose="020B0400000000000000" pitchFamily="34" charset="-122"/>
                <a:ea typeface="PingFang SC" panose="020B0400000000000000" pitchFamily="34" charset="-122"/>
              </a:rPr>
              <a:t>                   </a:t>
            </a:r>
            <a:r>
              <a:rPr kumimoji="1" lang="en" altLang="zh-CN" sz="1200" dirty="0">
                <a:latin typeface="PingFang SC" panose="020B0400000000000000" pitchFamily="34" charset="-122"/>
                <a:ea typeface="PingFang SC" panose="020B0400000000000000" pitchFamily="34" charset="-122"/>
              </a:rPr>
              <a:t>DHL</a:t>
            </a:r>
            <a:r>
              <a:rPr kumimoji="1" lang="zh-CN" altLang="en-US" sz="1200" dirty="0">
                <a:latin typeface="PingFang SC" panose="020B0400000000000000" pitchFamily="34" charset="-122"/>
                <a:ea typeface="PingFang SC" panose="020B0400000000000000" pitchFamily="34" charset="-122"/>
              </a:rPr>
              <a:t>，请你停止侵害行为，并且不需要拿自伤来隐形威胁受害人</a:t>
            </a:r>
            <a:endParaRPr kumimoji="1" lang="en-US" altLang="zh-CN" sz="12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ctr">
              <a:lnSpc>
                <a:spcPct val="150000"/>
              </a:lnSpc>
            </a:pPr>
            <a:r>
              <a:rPr kumimoji="1" lang="zh-CN" altLang="en-US" sz="1200" dirty="0">
                <a:latin typeface="PingFang SC" panose="020B0400000000000000" pitchFamily="34" charset="-122"/>
                <a:ea typeface="PingFang SC" panose="020B0400000000000000" pitchFamily="34" charset="-122"/>
              </a:rPr>
              <a:t>            不吃道德绑架。考虑给你改过机会已给你打码。</a:t>
            </a:r>
            <a:endParaRPr kumimoji="1" lang="en-US" altLang="zh-CN" sz="12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pic>
        <p:nvPicPr>
          <p:cNvPr id="28" name="图片 27">
            <a:extLst>
              <a:ext uri="{FF2B5EF4-FFF2-40B4-BE49-F238E27FC236}">
                <a16:creationId xmlns:a16="http://schemas.microsoft.com/office/drawing/2014/main" id="{6AC035A0-BEE4-0947-B986-A5F062E9E4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632" b="18965"/>
          <a:stretch/>
        </p:blipFill>
        <p:spPr>
          <a:xfrm>
            <a:off x="8594418" y="887913"/>
            <a:ext cx="3242485" cy="36825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555244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" presetClass="entr" presetSubtype="4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5" grpId="0" animBg="1"/>
      <p:bldP spid="17" grpId="0" animBg="1"/>
      <p:bldP spid="18" grpId="0" animBg="1"/>
      <p:bldP spid="24" grpId="0" animBg="1"/>
      <p:bldP spid="25" grpId="0" animBg="1"/>
      <p:bldP spid="26" grpId="0" animBg="1"/>
      <p:bldP spid="27" grpId="0"/>
      <p:bldP spid="30" grpId="0"/>
      <p:bldP spid="31" grpId="0" animBg="1"/>
      <p:bldP spid="34" grpId="0" animBg="1"/>
      <p:bldP spid="14" grpId="0" animBg="1"/>
      <p:bldP spid="39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FD677E70-502A-864C-8AD4-5657846B6B1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752" y="0"/>
            <a:ext cx="10522689" cy="5916328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20107C77-013F-8E4E-9224-A0DA19773C1E}"/>
              </a:ext>
            </a:extLst>
          </p:cNvPr>
          <p:cNvSpPr txBox="1"/>
          <p:nvPr/>
        </p:nvSpPr>
        <p:spPr>
          <a:xfrm>
            <a:off x="1025789" y="245055"/>
            <a:ext cx="1608554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en-US" altLang="zh-CN" sz="1400" b="1" dirty="0"/>
              <a:t>B</a:t>
            </a:r>
            <a:r>
              <a:rPr kumimoji="1" lang="zh-CN" altLang="en-US" sz="1400" b="1" dirty="0"/>
              <a:t>小姐开玩笑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FF77860-4372-BB4F-AD26-7FE4A2CBD1AE}"/>
              </a:ext>
            </a:extLst>
          </p:cNvPr>
          <p:cNvSpPr txBox="1"/>
          <p:nvPr/>
        </p:nvSpPr>
        <p:spPr>
          <a:xfrm>
            <a:off x="1842218" y="606537"/>
            <a:ext cx="530868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en-US" altLang="zh-CN" sz="1400" b="1" dirty="0"/>
              <a:t>B</a:t>
            </a:r>
            <a:endParaRPr kumimoji="1" lang="zh-CN" altLang="en-US" sz="1400" b="1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1FE112F-14FA-F64C-B7A1-D3E1DBFADDB9}"/>
              </a:ext>
            </a:extLst>
          </p:cNvPr>
          <p:cNvSpPr txBox="1"/>
          <p:nvPr/>
        </p:nvSpPr>
        <p:spPr>
          <a:xfrm>
            <a:off x="1808295" y="2592173"/>
            <a:ext cx="249105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en-US" altLang="zh-CN" sz="1400" b="1" dirty="0"/>
              <a:t>B</a:t>
            </a:r>
            <a:endParaRPr kumimoji="1" lang="zh-CN" altLang="en-US" sz="1400" b="1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F0E8201-08DA-2141-84BD-DA82760EEF7D}"/>
              </a:ext>
            </a:extLst>
          </p:cNvPr>
          <p:cNvSpPr txBox="1"/>
          <p:nvPr/>
        </p:nvSpPr>
        <p:spPr>
          <a:xfrm>
            <a:off x="4018095" y="1753973"/>
            <a:ext cx="249105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en-US" altLang="zh-CN" sz="1400" b="1" dirty="0"/>
              <a:t>B</a:t>
            </a:r>
            <a:endParaRPr kumimoji="1" lang="zh-CN" altLang="en-US" sz="1400" b="1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A84266D-AD58-9A40-AF80-E5EF60B0E746}"/>
              </a:ext>
            </a:extLst>
          </p:cNvPr>
          <p:cNvSpPr txBox="1"/>
          <p:nvPr/>
        </p:nvSpPr>
        <p:spPr>
          <a:xfrm>
            <a:off x="4039863" y="2058776"/>
            <a:ext cx="249105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en-US" altLang="zh-CN" sz="1400" b="1" dirty="0"/>
              <a:t>B</a:t>
            </a:r>
            <a:endParaRPr kumimoji="1" lang="zh-CN" altLang="en-US" sz="1400" b="1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99D8326-B470-AC47-8C4B-18B92B5EB670}"/>
              </a:ext>
            </a:extLst>
          </p:cNvPr>
          <p:cNvSpPr txBox="1"/>
          <p:nvPr/>
        </p:nvSpPr>
        <p:spPr>
          <a:xfrm>
            <a:off x="4061631" y="2352694"/>
            <a:ext cx="249105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en-US" altLang="zh-CN" sz="1400" b="1" dirty="0"/>
              <a:t>B</a:t>
            </a:r>
            <a:endParaRPr kumimoji="1" lang="zh-CN" altLang="en-US" sz="1400" b="1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127299B-E836-0F4D-B379-5A2A12C4EB93}"/>
              </a:ext>
            </a:extLst>
          </p:cNvPr>
          <p:cNvSpPr txBox="1"/>
          <p:nvPr/>
        </p:nvSpPr>
        <p:spPr>
          <a:xfrm>
            <a:off x="4018095" y="3429000"/>
            <a:ext cx="249105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en-US" altLang="zh-CN" sz="1400" b="1" dirty="0"/>
              <a:t>B</a:t>
            </a:r>
            <a:endParaRPr kumimoji="1" lang="zh-CN" altLang="en-US" sz="1400" b="1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A2827103-7F6A-E341-9470-3682C587415D}"/>
              </a:ext>
            </a:extLst>
          </p:cNvPr>
          <p:cNvSpPr txBox="1"/>
          <p:nvPr/>
        </p:nvSpPr>
        <p:spPr>
          <a:xfrm>
            <a:off x="4050738" y="3758321"/>
            <a:ext cx="249105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en-US" altLang="zh-CN" sz="1400" b="1" dirty="0"/>
              <a:t>B</a:t>
            </a:r>
            <a:endParaRPr kumimoji="1" lang="zh-CN" altLang="en-US" sz="1400" b="1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82C374C3-EB52-354D-BC9D-C270E248F523}"/>
              </a:ext>
            </a:extLst>
          </p:cNvPr>
          <p:cNvSpPr txBox="1"/>
          <p:nvPr/>
        </p:nvSpPr>
        <p:spPr>
          <a:xfrm>
            <a:off x="4039862" y="4117552"/>
            <a:ext cx="249105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en-US" altLang="zh-CN" sz="1400" b="1" dirty="0"/>
              <a:t>B</a:t>
            </a:r>
            <a:endParaRPr kumimoji="1" lang="zh-CN" altLang="en-US" sz="1400" b="1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B9CE4498-2BC2-C34D-8643-CC1BA11E14B7}"/>
              </a:ext>
            </a:extLst>
          </p:cNvPr>
          <p:cNvSpPr txBox="1"/>
          <p:nvPr/>
        </p:nvSpPr>
        <p:spPr>
          <a:xfrm>
            <a:off x="4050738" y="4822261"/>
            <a:ext cx="249105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en-US" altLang="zh-CN" sz="1400" b="1" dirty="0"/>
              <a:t>B</a:t>
            </a:r>
            <a:endParaRPr kumimoji="1" lang="zh-CN" altLang="en-US" sz="1400" b="1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F3141C9D-F55B-C84B-94BB-385356673334}"/>
              </a:ext>
            </a:extLst>
          </p:cNvPr>
          <p:cNvSpPr txBox="1"/>
          <p:nvPr/>
        </p:nvSpPr>
        <p:spPr>
          <a:xfrm>
            <a:off x="6096000" y="1755351"/>
            <a:ext cx="249105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en-US" altLang="zh-CN" sz="1400" b="1" dirty="0"/>
              <a:t>B</a:t>
            </a:r>
            <a:endParaRPr kumimoji="1" lang="zh-CN" altLang="en-US" sz="1400" b="1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DCF9787A-9DA1-FC49-8963-5C5FED2EAC42}"/>
              </a:ext>
            </a:extLst>
          </p:cNvPr>
          <p:cNvSpPr txBox="1"/>
          <p:nvPr/>
        </p:nvSpPr>
        <p:spPr>
          <a:xfrm>
            <a:off x="6095999" y="2487672"/>
            <a:ext cx="249105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en-US" altLang="zh-CN" sz="1400" b="1" dirty="0"/>
              <a:t>B</a:t>
            </a:r>
            <a:endParaRPr kumimoji="1" lang="zh-CN" altLang="en-US" sz="1400" b="1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F2DCA106-9078-0D46-9BC8-F028E1D617C2}"/>
              </a:ext>
            </a:extLst>
          </p:cNvPr>
          <p:cNvSpPr txBox="1"/>
          <p:nvPr/>
        </p:nvSpPr>
        <p:spPr>
          <a:xfrm>
            <a:off x="6095998" y="2965381"/>
            <a:ext cx="249105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en-US" altLang="zh-CN" sz="1400" b="1" dirty="0"/>
              <a:t>B</a:t>
            </a:r>
            <a:endParaRPr kumimoji="1" lang="zh-CN" altLang="en-US" sz="1400" b="1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6AC951BD-3D6E-9D45-8FDF-EDA21780D78A}"/>
              </a:ext>
            </a:extLst>
          </p:cNvPr>
          <p:cNvSpPr txBox="1"/>
          <p:nvPr/>
        </p:nvSpPr>
        <p:spPr>
          <a:xfrm>
            <a:off x="7942510" y="2437366"/>
            <a:ext cx="249105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en-US" altLang="zh-CN" sz="1400" b="1" dirty="0"/>
              <a:t>B</a:t>
            </a:r>
            <a:endParaRPr kumimoji="1" lang="zh-CN" altLang="en-US" sz="1400" b="1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40D7B1B6-D196-9A4F-9023-CEE86358F809}"/>
              </a:ext>
            </a:extLst>
          </p:cNvPr>
          <p:cNvSpPr txBox="1"/>
          <p:nvPr/>
        </p:nvSpPr>
        <p:spPr>
          <a:xfrm>
            <a:off x="6603567" y="3604432"/>
            <a:ext cx="406833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en-US" altLang="zh-CN" sz="1400" b="1" dirty="0"/>
              <a:t>B</a:t>
            </a:r>
            <a:endParaRPr kumimoji="1" lang="zh-CN" altLang="en-US" sz="1400" b="1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992B6565-98F2-1545-A60A-3F378EDA85F0}"/>
              </a:ext>
            </a:extLst>
          </p:cNvPr>
          <p:cNvSpPr txBox="1"/>
          <p:nvPr/>
        </p:nvSpPr>
        <p:spPr>
          <a:xfrm>
            <a:off x="1364006" y="4118932"/>
            <a:ext cx="249105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en-US" altLang="zh-CN" sz="1400" b="1" dirty="0"/>
              <a:t>B</a:t>
            </a:r>
            <a:endParaRPr kumimoji="1" lang="zh-CN" altLang="en-US" sz="1400" b="1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2F8E1B10-11D0-5D46-8E4E-890F5B231A59}"/>
              </a:ext>
            </a:extLst>
          </p:cNvPr>
          <p:cNvSpPr txBox="1"/>
          <p:nvPr/>
        </p:nvSpPr>
        <p:spPr>
          <a:xfrm>
            <a:off x="612891" y="4655887"/>
            <a:ext cx="249105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en-US" altLang="zh-CN" sz="1400" b="1" dirty="0"/>
              <a:t>C</a:t>
            </a:r>
            <a:endParaRPr kumimoji="1" lang="zh-CN" altLang="en-US" sz="1400" b="1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FBE0E111-83F1-8540-AAF6-97D491587BE6}"/>
              </a:ext>
            </a:extLst>
          </p:cNvPr>
          <p:cNvSpPr txBox="1"/>
          <p:nvPr/>
        </p:nvSpPr>
        <p:spPr>
          <a:xfrm>
            <a:off x="1432623" y="3266512"/>
            <a:ext cx="526806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en-US" altLang="zh-CN" sz="1400" b="1" dirty="0"/>
              <a:t>B</a:t>
            </a:r>
            <a:endParaRPr kumimoji="1" lang="zh-CN" altLang="en-US" sz="1400" b="1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D0BFA63-C15D-4C43-B008-FE0DA885D46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13975" y="5382989"/>
            <a:ext cx="3613150" cy="1023599"/>
          </a:xfrm>
          <a:prstGeom prst="rect">
            <a:avLst/>
          </a:prstGeom>
        </p:spPr>
      </p:pic>
      <p:sp>
        <p:nvSpPr>
          <p:cNvPr id="26" name="右箭头 25">
            <a:extLst>
              <a:ext uri="{FF2B5EF4-FFF2-40B4-BE49-F238E27FC236}">
                <a16:creationId xmlns:a16="http://schemas.microsoft.com/office/drawing/2014/main" id="{BFB5C9BB-6A9F-0C46-8C55-194DC1F5C049}"/>
              </a:ext>
            </a:extLst>
          </p:cNvPr>
          <p:cNvSpPr/>
          <p:nvPr/>
        </p:nvSpPr>
        <p:spPr>
          <a:xfrm rot="10800000">
            <a:off x="7738042" y="5918954"/>
            <a:ext cx="1269180" cy="292099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93745DBC-6C62-A64B-8ED5-E52349907933}"/>
              </a:ext>
            </a:extLst>
          </p:cNvPr>
          <p:cNvSpPr txBox="1"/>
          <p:nvPr/>
        </p:nvSpPr>
        <p:spPr>
          <a:xfrm>
            <a:off x="9173980" y="5929894"/>
            <a:ext cx="23903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>
                <a:solidFill>
                  <a:srgbClr val="FF0000"/>
                </a:solidFill>
              </a:rPr>
              <a:t>随后转头对共友吐槽</a:t>
            </a:r>
            <a:r>
              <a:rPr kumimoji="1" lang="en-US" altLang="zh-CN" b="1" dirty="0">
                <a:solidFill>
                  <a:srgbClr val="FF0000"/>
                </a:solidFill>
              </a:rPr>
              <a:t>B</a:t>
            </a:r>
          </a:p>
          <a:p>
            <a:r>
              <a:rPr kumimoji="1" lang="zh-CN" altLang="en-US" b="1" dirty="0">
                <a:solidFill>
                  <a:srgbClr val="FF0000"/>
                </a:solidFill>
              </a:rPr>
              <a:t>说她和</a:t>
            </a:r>
            <a:r>
              <a:rPr kumimoji="1" lang="en-US" altLang="zh-CN" b="1" dirty="0">
                <a:solidFill>
                  <a:srgbClr val="FF0000"/>
                </a:solidFill>
              </a:rPr>
              <a:t>B</a:t>
            </a:r>
            <a:r>
              <a:rPr kumimoji="1" lang="zh-CN" altLang="en-US" b="1" dirty="0">
                <a:solidFill>
                  <a:srgbClr val="FF0000"/>
                </a:solidFill>
              </a:rPr>
              <a:t>不合适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7B1D8ADA-7D7A-8C48-B0E9-37FD9EFB5B96}"/>
              </a:ext>
            </a:extLst>
          </p:cNvPr>
          <p:cNvSpPr txBox="1"/>
          <p:nvPr/>
        </p:nvSpPr>
        <p:spPr>
          <a:xfrm>
            <a:off x="5218706" y="1284841"/>
            <a:ext cx="446780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zh-CN" altLang="en-US" sz="1400" b="1" dirty="0"/>
              <a:t>渣</a:t>
            </a:r>
            <a:r>
              <a:rPr kumimoji="1" lang="en-US" altLang="zh-CN" sz="1400" b="1" dirty="0"/>
              <a:t>t</a:t>
            </a:r>
            <a:endParaRPr kumimoji="1" lang="zh-CN" altLang="en-US" sz="1400" b="1" dirty="0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240C0B74-BD7C-AC4B-AA10-09AFC182A811}"/>
              </a:ext>
            </a:extLst>
          </p:cNvPr>
          <p:cNvSpPr txBox="1"/>
          <p:nvPr/>
        </p:nvSpPr>
        <p:spPr>
          <a:xfrm>
            <a:off x="965828" y="1264725"/>
            <a:ext cx="446780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zh-CN" altLang="en-US" sz="1400" b="1" dirty="0"/>
              <a:t>渣</a:t>
            </a:r>
            <a:r>
              <a:rPr kumimoji="1" lang="en-US" altLang="zh-CN" sz="1400" b="1" dirty="0"/>
              <a:t>t</a:t>
            </a:r>
            <a:endParaRPr kumimoji="1" lang="zh-CN" altLang="en-US" sz="1400" b="1" dirty="0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35362EAC-522E-3E4B-A659-265C997C1E4E}"/>
              </a:ext>
            </a:extLst>
          </p:cNvPr>
          <p:cNvSpPr txBox="1"/>
          <p:nvPr/>
        </p:nvSpPr>
        <p:spPr>
          <a:xfrm>
            <a:off x="3003456" y="1264725"/>
            <a:ext cx="446780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zh-CN" altLang="en-US" sz="1400" b="1" dirty="0"/>
              <a:t>渣</a:t>
            </a:r>
            <a:r>
              <a:rPr kumimoji="1" lang="en-US" altLang="zh-CN" sz="1400" b="1" dirty="0"/>
              <a:t>t</a:t>
            </a:r>
            <a:endParaRPr kumimoji="1" lang="zh-CN" altLang="en-US" sz="1400" b="1" dirty="0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B7F98532-8D45-EA4D-B12C-5677501F7081}"/>
              </a:ext>
            </a:extLst>
          </p:cNvPr>
          <p:cNvSpPr txBox="1"/>
          <p:nvPr/>
        </p:nvSpPr>
        <p:spPr>
          <a:xfrm>
            <a:off x="7032944" y="1284841"/>
            <a:ext cx="446780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zh-CN" altLang="en-US" sz="1400" b="1" dirty="0"/>
              <a:t>渣</a:t>
            </a:r>
            <a:r>
              <a:rPr kumimoji="1" lang="en-US" altLang="zh-CN" sz="1400" b="1" dirty="0"/>
              <a:t>t</a:t>
            </a:r>
            <a:endParaRPr kumimoji="1" lang="zh-CN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144561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D7EC8A4-1720-9E42-BCD1-1BC9365462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2006" y="1094570"/>
            <a:ext cx="6883400" cy="2921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AAE42554-1913-7A42-B4E8-73B39994268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3861" y="0"/>
            <a:ext cx="11484277" cy="637574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67915DA4-21E1-2449-A42C-D4509BBA9B14}"/>
                  </a:ext>
                </a:extLst>
              </p14:cNvPr>
              <p14:cNvContentPartPr/>
              <p14:nvPr/>
            </p14:nvContentPartPr>
            <p14:xfrm>
              <a:off x="1708533" y="726969"/>
              <a:ext cx="329400" cy="439200"/>
            </p14:xfrm>
          </p:contentPart>
        </mc:Choice>
        <mc:Fallback xmlns=""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67915DA4-21E1-2449-A42C-D4509BBA9B1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99893" y="718322"/>
                <a:ext cx="347040" cy="45685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871424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文本框 41">
            <a:extLst>
              <a:ext uri="{FF2B5EF4-FFF2-40B4-BE49-F238E27FC236}">
                <a16:creationId xmlns:a16="http://schemas.microsoft.com/office/drawing/2014/main" id="{9B93AB08-CB71-4FDC-86E4-02FB8A6CC260}"/>
              </a:ext>
            </a:extLst>
          </p:cNvPr>
          <p:cNvSpPr txBox="1"/>
          <p:nvPr/>
        </p:nvSpPr>
        <p:spPr>
          <a:xfrm>
            <a:off x="3304756" y="669471"/>
            <a:ext cx="55824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zh-CN" altLang="en-US" sz="2400" b="1" dirty="0">
                <a:effectLst>
                  <a:outerShdw blurRad="25400" dist="25400" dir="2700000" algn="tl">
                    <a:srgbClr val="000000">
                      <a:alpha val="25000"/>
                    </a:srgbClr>
                  </a:outerShdw>
                </a:effectLst>
                <a:latin typeface="思源宋体 CN" panose="02020700000000000000" pitchFamily="18" charset="-122"/>
                <a:ea typeface="思源宋体 CN" panose="02020700000000000000" pitchFamily="18" charset="-122"/>
                <a:cs typeface="+mn-ea"/>
                <a:sym typeface="思源宋体 CN" panose="02020700000000000000" pitchFamily="18" charset="-122"/>
              </a:rPr>
              <a:t>滥情高峰期时间管理大师实录</a:t>
            </a:r>
            <a:endParaRPr lang="zh-CN" altLang="en-US" sz="2400" b="1" dirty="0">
              <a:latin typeface="思源宋体 CN" panose="02020700000000000000" pitchFamily="18" charset="-122"/>
              <a:ea typeface="思源宋体 CN" panose="02020700000000000000" pitchFamily="18" charset="-122"/>
              <a:sym typeface="思源宋体 CN" panose="02020700000000000000" pitchFamily="18" charset="-122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92A3171B-3B5E-494E-9E2F-8A8D7C35947E}"/>
              </a:ext>
            </a:extLst>
          </p:cNvPr>
          <p:cNvSpPr txBox="1"/>
          <p:nvPr/>
        </p:nvSpPr>
        <p:spPr>
          <a:xfrm>
            <a:off x="-216138" y="1318412"/>
            <a:ext cx="35505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en-US" altLang="zh-CN" sz="2400" b="1" dirty="0">
                <a:solidFill>
                  <a:srgbClr val="C00000"/>
                </a:solidFill>
                <a:latin typeface="思源宋体 CN" panose="02020700000000000000" pitchFamily="18" charset="-122"/>
                <a:ea typeface="思源宋体 CN" panose="02020700000000000000" pitchFamily="18" charset="-122"/>
                <a:sym typeface="思源宋体 CN" panose="02020700000000000000" pitchFamily="18" charset="-122"/>
              </a:rPr>
              <a:t>3</a:t>
            </a:r>
            <a:r>
              <a:rPr lang="zh-CN" altLang="en-US" sz="2400" b="1" dirty="0">
                <a:solidFill>
                  <a:srgbClr val="C00000"/>
                </a:solidFill>
                <a:latin typeface="思源宋体 CN" panose="02020700000000000000" pitchFamily="18" charset="-122"/>
                <a:ea typeface="思源宋体 CN" panose="02020700000000000000" pitchFamily="18" charset="-122"/>
                <a:sym typeface="思源宋体 CN" panose="02020700000000000000" pitchFamily="18" charset="-122"/>
              </a:rPr>
              <a:t>月</a:t>
            </a:r>
            <a:r>
              <a:rPr lang="en-US" altLang="zh-CN" sz="2400" b="1" dirty="0">
                <a:solidFill>
                  <a:srgbClr val="C00000"/>
                </a:solidFill>
                <a:latin typeface="思源宋体 CN" panose="02020700000000000000" pitchFamily="18" charset="-122"/>
                <a:ea typeface="思源宋体 CN" panose="02020700000000000000" pitchFamily="18" charset="-122"/>
                <a:sym typeface="思源宋体 CN" panose="02020700000000000000" pitchFamily="18" charset="-122"/>
              </a:rPr>
              <a:t>10</a:t>
            </a:r>
            <a:r>
              <a:rPr lang="zh-CN" altLang="en-US" sz="2400" b="1" dirty="0">
                <a:solidFill>
                  <a:srgbClr val="C00000"/>
                </a:solidFill>
                <a:latin typeface="思源宋体 CN" panose="02020700000000000000" pitchFamily="18" charset="-122"/>
                <a:ea typeface="思源宋体 CN" panose="02020700000000000000" pitchFamily="18" charset="-122"/>
                <a:sym typeface="思源宋体 CN" panose="02020700000000000000" pitchFamily="18" charset="-122"/>
              </a:rPr>
              <a:t>号</a:t>
            </a: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8BBE2501-91F7-BA47-9C70-60A6382B87D3}"/>
              </a:ext>
            </a:extLst>
          </p:cNvPr>
          <p:cNvSpPr/>
          <p:nvPr/>
        </p:nvSpPr>
        <p:spPr>
          <a:xfrm>
            <a:off x="363804" y="1924386"/>
            <a:ext cx="3168536" cy="23537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en-US" sz="2000" b="1" dirty="0"/>
              <a:t>白天：和</a:t>
            </a:r>
            <a:r>
              <a:rPr lang="en-US" altLang="zh-CN" sz="2000" b="1" dirty="0">
                <a:solidFill>
                  <a:srgbClr val="C00000"/>
                </a:solidFill>
              </a:rPr>
              <a:t>C</a:t>
            </a:r>
            <a:r>
              <a:rPr lang="zh-CN" altLang="en-US" sz="2000" b="1" dirty="0"/>
              <a:t>约会</a:t>
            </a:r>
            <a:endParaRPr lang="en-US" altLang="zh-CN" sz="2000" b="1" dirty="0"/>
          </a:p>
          <a:p>
            <a:pPr lvl="0">
              <a:lnSpc>
                <a:spcPct val="150000"/>
              </a:lnSpc>
            </a:pPr>
            <a:r>
              <a:rPr lang="zh-CN" altLang="en-US" sz="2000" b="1" dirty="0"/>
              <a:t>晚上：</a:t>
            </a:r>
            <a:r>
              <a:rPr lang="zh-CN" altLang="en-US" sz="2000" b="1" dirty="0">
                <a:solidFill>
                  <a:srgbClr val="C00000"/>
                </a:solidFill>
              </a:rPr>
              <a:t>留宿</a:t>
            </a:r>
            <a:r>
              <a:rPr lang="en-US" altLang="zh-CN" sz="2000" b="1" dirty="0">
                <a:solidFill>
                  <a:srgbClr val="C00000"/>
                </a:solidFill>
              </a:rPr>
              <a:t>C</a:t>
            </a:r>
            <a:r>
              <a:rPr lang="zh-CN" altLang="en-US" sz="2000" b="1" dirty="0">
                <a:solidFill>
                  <a:srgbClr val="C00000"/>
                </a:solidFill>
              </a:rPr>
              <a:t>家</a:t>
            </a:r>
            <a:endParaRPr lang="en-US" altLang="zh-CN" sz="2000" b="1" dirty="0">
              <a:solidFill>
                <a:srgbClr val="C00000"/>
              </a:solidFill>
            </a:endParaRPr>
          </a:p>
          <a:p>
            <a:pPr lvl="0">
              <a:lnSpc>
                <a:spcPct val="150000"/>
              </a:lnSpc>
            </a:pPr>
            <a:r>
              <a:rPr lang="zh-CN" altLang="en-US" sz="2000" b="1" dirty="0"/>
              <a:t>同时：骗</a:t>
            </a:r>
            <a:r>
              <a:rPr lang="en-US" altLang="zh-CN" sz="2000" b="1" dirty="0"/>
              <a:t>B</a:t>
            </a:r>
            <a:r>
              <a:rPr lang="zh-CN" altLang="en-US" sz="2000" b="1" dirty="0"/>
              <a:t>在通宵工作</a:t>
            </a:r>
            <a:endParaRPr lang="en-US" altLang="zh-CN" sz="2000" b="1" dirty="0"/>
          </a:p>
          <a:p>
            <a:pPr lvl="0">
              <a:lnSpc>
                <a:spcPct val="150000"/>
              </a:lnSpc>
            </a:pPr>
            <a:endParaRPr lang="en-US" altLang="zh-CN" sz="2000" b="1" dirty="0"/>
          </a:p>
          <a:p>
            <a:pPr lvl="0">
              <a:lnSpc>
                <a:spcPct val="150000"/>
              </a:lnSpc>
            </a:pPr>
            <a:endParaRPr lang="zh-CN" altLang="en-US" sz="2000" b="1" dirty="0"/>
          </a:p>
        </p:txBody>
      </p:sp>
      <p:pic>
        <p:nvPicPr>
          <p:cNvPr id="40" name="图片 39">
            <a:extLst>
              <a:ext uri="{FF2B5EF4-FFF2-40B4-BE49-F238E27FC236}">
                <a16:creationId xmlns:a16="http://schemas.microsoft.com/office/drawing/2014/main" id="{8408E60D-7992-C646-96A4-234E9D36CBF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75600" y="1112815"/>
            <a:ext cx="5258386" cy="5301665"/>
          </a:xfrm>
          <a:prstGeom prst="rect">
            <a:avLst/>
          </a:prstGeom>
        </p:spPr>
      </p:pic>
      <p:pic>
        <p:nvPicPr>
          <p:cNvPr id="41" name="图片 40">
            <a:extLst>
              <a:ext uri="{FF2B5EF4-FFF2-40B4-BE49-F238E27FC236}">
                <a16:creationId xmlns:a16="http://schemas.microsoft.com/office/drawing/2014/main" id="{040D2776-B68B-BA48-983A-867458BF8E6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3986" y="1434648"/>
            <a:ext cx="2944511" cy="2992003"/>
          </a:xfrm>
          <a:prstGeom prst="rect">
            <a:avLst/>
          </a:prstGeom>
        </p:spPr>
      </p:pic>
      <p:sp>
        <p:nvSpPr>
          <p:cNvPr id="43" name="圆角矩形 42">
            <a:extLst>
              <a:ext uri="{FF2B5EF4-FFF2-40B4-BE49-F238E27FC236}">
                <a16:creationId xmlns:a16="http://schemas.microsoft.com/office/drawing/2014/main" id="{9920DC55-2A29-5940-B95A-FEE3EE0D9BED}"/>
              </a:ext>
            </a:extLst>
          </p:cNvPr>
          <p:cNvSpPr/>
          <p:nvPr/>
        </p:nvSpPr>
        <p:spPr>
          <a:xfrm>
            <a:off x="8571886" y="5173562"/>
            <a:ext cx="3053838" cy="499579"/>
          </a:xfrm>
          <a:prstGeom prst="roundRect">
            <a:avLst>
              <a:gd name="adj" fmla="val 927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b="1" dirty="0">
                <a:solidFill>
                  <a:srgbClr val="C00000"/>
                </a:solidFill>
                <a:latin typeface="思源宋体 CN" panose="02020700000000000000" pitchFamily="18" charset="-122"/>
                <a:ea typeface="思源宋体 CN" panose="02020700000000000000" pitchFamily="18" charset="-122"/>
                <a:sym typeface="思源宋体 CN" panose="02020700000000000000" pitchFamily="18" charset="-122"/>
              </a:rPr>
              <a:t>3.10</a:t>
            </a:r>
            <a:r>
              <a:rPr lang="zh-CN" altLang="en-US" sz="1600" b="1" dirty="0">
                <a:solidFill>
                  <a:srgbClr val="C00000"/>
                </a:solidFill>
                <a:latin typeface="思源宋体 CN" panose="02020700000000000000" pitchFamily="18" charset="-122"/>
                <a:ea typeface="思源宋体 CN" panose="02020700000000000000" pitchFamily="18" charset="-122"/>
                <a:sym typeface="思源宋体 CN" panose="02020700000000000000" pitchFamily="18" charset="-122"/>
              </a:rPr>
              <a:t> 多抓鱼书店约会和</a:t>
            </a:r>
            <a:r>
              <a:rPr lang="en-US" altLang="zh-CN" sz="1600" b="1" dirty="0">
                <a:solidFill>
                  <a:srgbClr val="C00000"/>
                </a:solidFill>
                <a:latin typeface="思源宋体 CN" panose="02020700000000000000" pitchFamily="18" charset="-122"/>
                <a:ea typeface="思源宋体 CN" panose="02020700000000000000" pitchFamily="18" charset="-122"/>
                <a:sym typeface="思源宋体 CN" panose="02020700000000000000" pitchFamily="18" charset="-122"/>
              </a:rPr>
              <a:t>C</a:t>
            </a:r>
          </a:p>
          <a:p>
            <a:r>
              <a:rPr lang="zh-CN" altLang="en-US" sz="1600" b="1" dirty="0">
                <a:solidFill>
                  <a:srgbClr val="C00000"/>
                </a:solidFill>
                <a:latin typeface="思源宋体 CN" panose="02020700000000000000" pitchFamily="18" charset="-122"/>
                <a:ea typeface="思源宋体 CN" panose="02020700000000000000" pitchFamily="18" charset="-122"/>
                <a:sym typeface="思源宋体 CN" panose="02020700000000000000" pitchFamily="18" charset="-122"/>
              </a:rPr>
              <a:t>淮海中路吃饭</a:t>
            </a:r>
            <a:endParaRPr lang="en-US" altLang="zh-CN" sz="1600" b="1" dirty="0">
              <a:solidFill>
                <a:srgbClr val="C00000"/>
              </a:solidFill>
              <a:latin typeface="思源宋体 CN" panose="02020700000000000000" pitchFamily="18" charset="-122"/>
              <a:ea typeface="思源宋体 CN" panose="02020700000000000000" pitchFamily="18" charset="-122"/>
              <a:sym typeface="思源宋体 CN" panose="02020700000000000000" pitchFamily="18" charset="-122"/>
            </a:endParaRPr>
          </a:p>
          <a:p>
            <a:r>
              <a:rPr lang="zh-CN" altLang="en-US" sz="1600" b="1" dirty="0">
                <a:solidFill>
                  <a:srgbClr val="C00000"/>
                </a:solidFill>
                <a:latin typeface="思源宋体 CN" panose="02020700000000000000" pitchFamily="18" charset="-122"/>
                <a:ea typeface="思源宋体 CN" panose="02020700000000000000" pitchFamily="18" charset="-122"/>
                <a:sym typeface="思源宋体 CN" panose="02020700000000000000" pitchFamily="18" charset="-122"/>
              </a:rPr>
              <a:t>多抓鱼 </a:t>
            </a:r>
            <a:r>
              <a:rPr lang="en-US" altLang="zh-CN" sz="1600" b="1" dirty="0">
                <a:solidFill>
                  <a:srgbClr val="C00000"/>
                </a:solidFill>
                <a:latin typeface="思源宋体 CN" panose="02020700000000000000" pitchFamily="18" charset="-122"/>
                <a:ea typeface="思源宋体 CN" panose="02020700000000000000" pitchFamily="18" charset="-122"/>
                <a:sym typeface="思源宋体 CN" panose="02020700000000000000" pitchFamily="18" charset="-122"/>
              </a:rPr>
              <a:t>+</a:t>
            </a:r>
            <a:r>
              <a:rPr lang="zh-CN" altLang="en-US" sz="1600" b="1" dirty="0">
                <a:solidFill>
                  <a:srgbClr val="C00000"/>
                </a:solidFill>
                <a:latin typeface="思源宋体 CN" panose="02020700000000000000" pitchFamily="18" charset="-122"/>
                <a:ea typeface="思源宋体 CN" panose="02020700000000000000" pitchFamily="18" charset="-122"/>
                <a:sym typeface="思源宋体 CN" panose="02020700000000000000" pitchFamily="18" charset="-122"/>
              </a:rPr>
              <a:t>安福路购物</a:t>
            </a:r>
            <a:endParaRPr lang="en-US" altLang="zh-CN" sz="1600" b="1" dirty="0">
              <a:solidFill>
                <a:srgbClr val="C00000"/>
              </a:solidFill>
              <a:latin typeface="思源宋体 CN" panose="02020700000000000000" pitchFamily="18" charset="-122"/>
              <a:ea typeface="思源宋体 CN" panose="02020700000000000000" pitchFamily="18" charset="-122"/>
              <a:sym typeface="思源宋体 CN" panose="02020700000000000000" pitchFamily="18" charset="-122"/>
            </a:endParaRPr>
          </a:p>
          <a:p>
            <a:r>
              <a:rPr lang="zh-CN" altLang="en-US" sz="1600" b="1" dirty="0">
                <a:solidFill>
                  <a:srgbClr val="C00000"/>
                </a:solidFill>
                <a:latin typeface="思源宋体 CN" panose="02020700000000000000" pitchFamily="18" charset="-122"/>
                <a:ea typeface="思源宋体 CN" panose="02020700000000000000" pitchFamily="18" charset="-122"/>
                <a:sym typeface="思源宋体 CN" panose="02020700000000000000" pitchFamily="18" charset="-122"/>
              </a:rPr>
              <a:t>长宁来福士看电影</a:t>
            </a:r>
            <a:endParaRPr lang="en-US" altLang="zh-CN" sz="1600" b="1" dirty="0">
              <a:solidFill>
                <a:srgbClr val="C00000"/>
              </a:solidFill>
              <a:latin typeface="思源宋体 CN" panose="02020700000000000000" pitchFamily="18" charset="-122"/>
              <a:ea typeface="思源宋体 CN" panose="02020700000000000000" pitchFamily="18" charset="-122"/>
              <a:sym typeface="思源宋体 CN" panose="02020700000000000000" pitchFamily="18" charset="-122"/>
            </a:endParaRPr>
          </a:p>
          <a:p>
            <a:r>
              <a:rPr lang="zh-CN" altLang="en-US" sz="1600" b="1" dirty="0">
                <a:solidFill>
                  <a:srgbClr val="C00000"/>
                </a:solidFill>
                <a:latin typeface="思源宋体 CN" panose="02020700000000000000" pitchFamily="18" charset="-122"/>
                <a:ea typeface="思源宋体 CN" panose="02020700000000000000" pitchFamily="18" charset="-122"/>
                <a:sym typeface="思源宋体 CN" panose="02020700000000000000" pitchFamily="18" charset="-122"/>
              </a:rPr>
              <a:t>当晚留宿</a:t>
            </a:r>
            <a:r>
              <a:rPr lang="en-US" altLang="zh-CN" sz="1600" b="1" dirty="0">
                <a:solidFill>
                  <a:srgbClr val="C00000"/>
                </a:solidFill>
                <a:latin typeface="思源宋体 CN" panose="02020700000000000000" pitchFamily="18" charset="-122"/>
                <a:ea typeface="思源宋体 CN" panose="02020700000000000000" pitchFamily="18" charset="-122"/>
                <a:sym typeface="思源宋体 CN" panose="02020700000000000000" pitchFamily="18" charset="-122"/>
              </a:rPr>
              <a:t>C</a:t>
            </a:r>
            <a:r>
              <a:rPr lang="zh-CN" altLang="en-US" sz="1600" b="1" dirty="0">
                <a:solidFill>
                  <a:srgbClr val="C00000"/>
                </a:solidFill>
                <a:latin typeface="思源宋体 CN" panose="02020700000000000000" pitchFamily="18" charset="-122"/>
                <a:ea typeface="思源宋体 CN" panose="02020700000000000000" pitchFamily="18" charset="-122"/>
                <a:sym typeface="思源宋体 CN" panose="02020700000000000000" pitchFamily="18" charset="-122"/>
              </a:rPr>
              <a:t>家</a:t>
            </a:r>
            <a:endParaRPr lang="en-US" altLang="zh-CN" sz="1600" b="1" dirty="0">
              <a:solidFill>
                <a:srgbClr val="C00000"/>
              </a:solidFill>
              <a:latin typeface="思源宋体 CN" panose="02020700000000000000" pitchFamily="18" charset="-122"/>
              <a:ea typeface="思源宋体 CN" panose="02020700000000000000" pitchFamily="18" charset="-122"/>
              <a:sym typeface="思源宋体 CN" panose="02020700000000000000" pitchFamily="18" charset="-122"/>
            </a:endParaRPr>
          </a:p>
          <a:p>
            <a:endParaRPr lang="en-US" altLang="zh-CN" sz="1600" b="1" dirty="0">
              <a:solidFill>
                <a:srgbClr val="C00000"/>
              </a:solidFill>
              <a:latin typeface="思源宋体 CN" panose="02020700000000000000" pitchFamily="18" charset="-122"/>
              <a:ea typeface="思源宋体 CN" panose="02020700000000000000" pitchFamily="18" charset="-122"/>
              <a:sym typeface="思源宋体 CN" panose="02020700000000000000" pitchFamily="18" charset="-122"/>
            </a:endParaRPr>
          </a:p>
          <a:p>
            <a:endParaRPr lang="en-US" altLang="zh-CN" sz="1600" b="1" dirty="0">
              <a:solidFill>
                <a:srgbClr val="C00000"/>
              </a:solidFill>
              <a:latin typeface="思源宋体 CN" panose="02020700000000000000" pitchFamily="18" charset="-122"/>
              <a:ea typeface="思源宋体 CN" panose="02020700000000000000" pitchFamily="18" charset="-122"/>
              <a:sym typeface="思源宋体 CN" panose="02020700000000000000" pitchFamily="18" charset="-122"/>
            </a:endParaRPr>
          </a:p>
          <a:p>
            <a:endParaRPr lang="zh-CN" altLang="en-US" sz="1600" b="1" dirty="0">
              <a:solidFill>
                <a:srgbClr val="C00000"/>
              </a:solidFill>
              <a:latin typeface="思源宋体 CN" panose="02020700000000000000" pitchFamily="18" charset="-122"/>
              <a:ea typeface="思源宋体 CN" panose="02020700000000000000" pitchFamily="18" charset="-122"/>
              <a:sym typeface="思源宋体 CN" panose="02020700000000000000" pitchFamily="18" charset="-122"/>
            </a:endParaRPr>
          </a:p>
        </p:txBody>
      </p:sp>
      <p:sp>
        <p:nvSpPr>
          <p:cNvPr id="44" name="圆角矩形 43">
            <a:extLst>
              <a:ext uri="{FF2B5EF4-FFF2-40B4-BE49-F238E27FC236}">
                <a16:creationId xmlns:a16="http://schemas.microsoft.com/office/drawing/2014/main" id="{7E68D875-A0E7-E240-8D10-1DF15A28761B}"/>
              </a:ext>
            </a:extLst>
          </p:cNvPr>
          <p:cNvSpPr/>
          <p:nvPr/>
        </p:nvSpPr>
        <p:spPr>
          <a:xfrm>
            <a:off x="3167422" y="6299586"/>
            <a:ext cx="3053838" cy="499579"/>
          </a:xfrm>
          <a:prstGeom prst="roundRect">
            <a:avLst>
              <a:gd name="adj" fmla="val 927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b="1" dirty="0">
                <a:solidFill>
                  <a:srgbClr val="C00000"/>
                </a:solidFill>
                <a:latin typeface="思源宋体 CN" panose="02020700000000000000" pitchFamily="18" charset="-122"/>
                <a:ea typeface="思源宋体 CN" panose="02020700000000000000" pitchFamily="18" charset="-122"/>
                <a:sym typeface="思源宋体 CN" panose="02020700000000000000" pitchFamily="18" charset="-122"/>
              </a:rPr>
              <a:t>3.10</a:t>
            </a:r>
            <a:r>
              <a:rPr lang="zh-CN" altLang="en-US" sz="1600" b="1" dirty="0">
                <a:solidFill>
                  <a:srgbClr val="C00000"/>
                </a:solidFill>
                <a:latin typeface="思源宋体 CN" panose="02020700000000000000" pitchFamily="18" charset="-122"/>
                <a:ea typeface="思源宋体 CN" panose="02020700000000000000" pitchFamily="18" charset="-122"/>
                <a:sym typeface="思源宋体 CN" panose="02020700000000000000" pitchFamily="18" charset="-122"/>
              </a:rPr>
              <a:t> 当晚否认与</a:t>
            </a:r>
            <a:r>
              <a:rPr lang="en-US" altLang="zh-CN" sz="1600" b="1" dirty="0">
                <a:solidFill>
                  <a:srgbClr val="C00000"/>
                </a:solidFill>
                <a:latin typeface="思源宋体 CN" panose="02020700000000000000" pitchFamily="18" charset="-122"/>
                <a:ea typeface="思源宋体 CN" panose="02020700000000000000" pitchFamily="18" charset="-122"/>
                <a:sym typeface="思源宋体 CN" panose="02020700000000000000" pitchFamily="18" charset="-122"/>
              </a:rPr>
              <a:t>C</a:t>
            </a:r>
            <a:r>
              <a:rPr lang="zh-CN" altLang="en-US" sz="1600" b="1" dirty="0">
                <a:solidFill>
                  <a:srgbClr val="C00000"/>
                </a:solidFill>
                <a:latin typeface="思源宋体 CN" panose="02020700000000000000" pitchFamily="18" charset="-122"/>
                <a:ea typeface="思源宋体 CN" panose="02020700000000000000" pitchFamily="18" charset="-122"/>
                <a:sym typeface="思源宋体 CN" panose="02020700000000000000" pitchFamily="18" charset="-122"/>
              </a:rPr>
              <a:t>联系</a:t>
            </a:r>
          </a:p>
        </p:txBody>
      </p:sp>
      <p:sp>
        <p:nvSpPr>
          <p:cNvPr id="45" name="圆角矩形 44">
            <a:extLst>
              <a:ext uri="{FF2B5EF4-FFF2-40B4-BE49-F238E27FC236}">
                <a16:creationId xmlns:a16="http://schemas.microsoft.com/office/drawing/2014/main" id="{7C907DA2-C3B1-A541-B043-8A605DF656FE}"/>
              </a:ext>
            </a:extLst>
          </p:cNvPr>
          <p:cNvSpPr/>
          <p:nvPr/>
        </p:nvSpPr>
        <p:spPr>
          <a:xfrm>
            <a:off x="5599218" y="6301403"/>
            <a:ext cx="3053838" cy="499579"/>
          </a:xfrm>
          <a:prstGeom prst="roundRect">
            <a:avLst>
              <a:gd name="adj" fmla="val 927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b="1" dirty="0">
                <a:solidFill>
                  <a:srgbClr val="C00000"/>
                </a:solidFill>
                <a:latin typeface="思源宋体 CN" panose="02020700000000000000" pitchFamily="18" charset="-122"/>
                <a:ea typeface="思源宋体 CN" panose="02020700000000000000" pitchFamily="18" charset="-122"/>
                <a:sym typeface="思源宋体 CN" panose="02020700000000000000" pitchFamily="18" charset="-122"/>
              </a:rPr>
              <a:t>3.10</a:t>
            </a:r>
            <a:r>
              <a:rPr lang="zh-CN" altLang="en-US" sz="1600" b="1" dirty="0">
                <a:solidFill>
                  <a:srgbClr val="C00000"/>
                </a:solidFill>
                <a:latin typeface="思源宋体 CN" panose="02020700000000000000" pitchFamily="18" charset="-122"/>
                <a:ea typeface="思源宋体 CN" panose="02020700000000000000" pitchFamily="18" charset="-122"/>
                <a:sym typeface="思源宋体 CN" panose="02020700000000000000" pitchFamily="18" charset="-122"/>
              </a:rPr>
              <a:t> 约完会回味与</a:t>
            </a:r>
            <a:r>
              <a:rPr lang="en-US" altLang="zh-CN" sz="1600" b="1" dirty="0">
                <a:solidFill>
                  <a:srgbClr val="C00000"/>
                </a:solidFill>
                <a:latin typeface="思源宋体 CN" panose="02020700000000000000" pitchFamily="18" charset="-122"/>
                <a:ea typeface="思源宋体 CN" panose="02020700000000000000" pitchFamily="18" charset="-122"/>
                <a:sym typeface="思源宋体 CN" panose="02020700000000000000" pitchFamily="18" charset="-122"/>
              </a:rPr>
              <a:t>C</a:t>
            </a:r>
            <a:r>
              <a:rPr lang="zh-CN" altLang="en-US" sz="1600" b="1" dirty="0">
                <a:solidFill>
                  <a:srgbClr val="C00000"/>
                </a:solidFill>
                <a:latin typeface="思源宋体 CN" panose="02020700000000000000" pitchFamily="18" charset="-122"/>
                <a:ea typeface="思源宋体 CN" panose="02020700000000000000" pitchFamily="18" charset="-122"/>
                <a:sym typeface="思源宋体 CN" panose="02020700000000000000" pitchFamily="18" charset="-122"/>
              </a:rPr>
              <a:t>的</a:t>
            </a:r>
            <a:r>
              <a:rPr lang="en-US" altLang="zh-CN" sz="1600" b="1" dirty="0">
                <a:solidFill>
                  <a:srgbClr val="C00000"/>
                </a:solidFill>
                <a:latin typeface="思源宋体 CN" panose="02020700000000000000" pitchFamily="18" charset="-122"/>
                <a:ea typeface="思源宋体 CN" panose="02020700000000000000" pitchFamily="18" charset="-122"/>
                <a:sym typeface="思源宋体 CN" panose="02020700000000000000" pitchFamily="18" charset="-122"/>
              </a:rPr>
              <a:t>kiss</a:t>
            </a:r>
            <a:endParaRPr lang="zh-CN" altLang="en-US" sz="1600" b="1" dirty="0">
              <a:solidFill>
                <a:srgbClr val="C00000"/>
              </a:solidFill>
              <a:latin typeface="思源宋体 CN" panose="02020700000000000000" pitchFamily="18" charset="-122"/>
              <a:ea typeface="思源宋体 CN" panose="02020700000000000000" pitchFamily="18" charset="-122"/>
              <a:sym typeface="思源宋体 CN" panose="02020700000000000000" pitchFamily="18" charset="-122"/>
            </a:endParaRPr>
          </a:p>
        </p:txBody>
      </p:sp>
      <p:pic>
        <p:nvPicPr>
          <p:cNvPr id="46" name="图片 45">
            <a:extLst>
              <a:ext uri="{FF2B5EF4-FFF2-40B4-BE49-F238E27FC236}">
                <a16:creationId xmlns:a16="http://schemas.microsoft.com/office/drawing/2014/main" id="{C374C5A6-BCCE-7046-848A-6E8F4A1103A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57626" y="4597052"/>
            <a:ext cx="998550" cy="2164117"/>
          </a:xfrm>
          <a:prstGeom prst="rect">
            <a:avLst/>
          </a:prstGeom>
        </p:spPr>
      </p:pic>
      <p:sp>
        <p:nvSpPr>
          <p:cNvPr id="47" name="右箭头 46">
            <a:extLst>
              <a:ext uri="{FF2B5EF4-FFF2-40B4-BE49-F238E27FC236}">
                <a16:creationId xmlns:a16="http://schemas.microsoft.com/office/drawing/2014/main" id="{8C87DAED-4C8D-FF45-BABA-6592117C574A}"/>
              </a:ext>
            </a:extLst>
          </p:cNvPr>
          <p:cNvSpPr/>
          <p:nvPr/>
        </p:nvSpPr>
        <p:spPr>
          <a:xfrm rot="1989054">
            <a:off x="4850243" y="2485896"/>
            <a:ext cx="1269180" cy="292099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8" name="右箭头 47">
            <a:extLst>
              <a:ext uri="{FF2B5EF4-FFF2-40B4-BE49-F238E27FC236}">
                <a16:creationId xmlns:a16="http://schemas.microsoft.com/office/drawing/2014/main" id="{1560DCC0-C360-4649-8090-927C13A3971E}"/>
              </a:ext>
            </a:extLst>
          </p:cNvPr>
          <p:cNvSpPr/>
          <p:nvPr/>
        </p:nvSpPr>
        <p:spPr>
          <a:xfrm rot="1989054">
            <a:off x="7638811" y="3752252"/>
            <a:ext cx="1269180" cy="292099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1624294"/>
      </p:ext>
    </p:extLst>
  </p:cSld>
  <p:clrMapOvr>
    <a:masterClrMapping/>
  </p:clrMapOvr>
  <p:transition spd="slow" advClick="0" advTm="0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05B1B9A-6DF8-2140-ACA7-7189617B3FE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65095" y="863600"/>
            <a:ext cx="3429218" cy="57023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92651872-BB70-4241-AFF0-DE9057E89D26}"/>
              </a:ext>
            </a:extLst>
          </p:cNvPr>
          <p:cNvSpPr/>
          <p:nvPr/>
        </p:nvSpPr>
        <p:spPr>
          <a:xfrm>
            <a:off x="4723229" y="555823"/>
            <a:ext cx="101181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b="1" dirty="0">
                <a:solidFill>
                  <a:srgbClr val="C00000"/>
                </a:solidFill>
              </a:rPr>
              <a:t>「</a:t>
            </a:r>
            <a:r>
              <a:rPr lang="en-US" altLang="zh-CN" sz="1400" b="1" dirty="0">
                <a:solidFill>
                  <a:srgbClr val="C00000"/>
                </a:solidFill>
              </a:rPr>
              <a:t>B</a:t>
            </a:r>
            <a:r>
              <a:rPr lang="zh-CN" altLang="en-US" sz="1400" b="1" dirty="0">
                <a:solidFill>
                  <a:srgbClr val="C00000"/>
                </a:solidFill>
              </a:rPr>
              <a:t>小姐」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92F5D6D6-E182-D547-B7FB-20ABFF28883D}"/>
              </a:ext>
            </a:extLst>
          </p:cNvPr>
          <p:cNvSpPr/>
          <p:nvPr/>
        </p:nvSpPr>
        <p:spPr>
          <a:xfrm>
            <a:off x="2068929" y="555822"/>
            <a:ext cx="82266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b="1" dirty="0">
                <a:solidFill>
                  <a:srgbClr val="C00000"/>
                </a:solidFill>
              </a:rPr>
              <a:t>「渣</a:t>
            </a:r>
            <a:r>
              <a:rPr lang="en-US" altLang="zh-CN" sz="1400" b="1" dirty="0">
                <a:solidFill>
                  <a:srgbClr val="C00000"/>
                </a:solidFill>
              </a:rPr>
              <a:t>T</a:t>
            </a:r>
            <a:r>
              <a:rPr lang="zh-CN" altLang="en-US" sz="1400" b="1" dirty="0">
                <a:solidFill>
                  <a:srgbClr val="C00000"/>
                </a:solidFill>
              </a:rPr>
              <a:t>」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131D78B-B82F-F442-8FDA-88AF082F1D1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20166" y="1117732"/>
            <a:ext cx="2227477" cy="37571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3A0CF6B-084A-1443-8CB1-EC56FDDA768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47643" y="2263496"/>
            <a:ext cx="2141515" cy="36820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5194B153-E8A7-674A-A7B0-19B74EE0D678}"/>
              </a:ext>
            </a:extLst>
          </p:cNvPr>
          <p:cNvSpPr txBox="1"/>
          <p:nvPr/>
        </p:nvSpPr>
        <p:spPr>
          <a:xfrm>
            <a:off x="-216138" y="1318412"/>
            <a:ext cx="35505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en-US" altLang="zh-CN" sz="2400" b="1" dirty="0">
                <a:solidFill>
                  <a:srgbClr val="C00000"/>
                </a:solidFill>
                <a:latin typeface="思源宋体 CN" panose="02020700000000000000" pitchFamily="18" charset="-122"/>
                <a:ea typeface="思源宋体 CN" panose="02020700000000000000" pitchFamily="18" charset="-122"/>
                <a:sym typeface="思源宋体 CN" panose="02020700000000000000" pitchFamily="18" charset="-122"/>
              </a:rPr>
              <a:t>3</a:t>
            </a:r>
            <a:r>
              <a:rPr lang="zh-CN" altLang="en-US" sz="2400" b="1" dirty="0">
                <a:solidFill>
                  <a:srgbClr val="C00000"/>
                </a:solidFill>
                <a:latin typeface="思源宋体 CN" panose="02020700000000000000" pitchFamily="18" charset="-122"/>
                <a:ea typeface="思源宋体 CN" panose="02020700000000000000" pitchFamily="18" charset="-122"/>
                <a:sym typeface="思源宋体 CN" panose="02020700000000000000" pitchFamily="18" charset="-122"/>
              </a:rPr>
              <a:t>月</a:t>
            </a:r>
            <a:r>
              <a:rPr lang="en-US" altLang="zh-CN" sz="2400" b="1" dirty="0">
                <a:solidFill>
                  <a:srgbClr val="C00000"/>
                </a:solidFill>
                <a:latin typeface="思源宋体 CN" panose="02020700000000000000" pitchFamily="18" charset="-122"/>
                <a:ea typeface="思源宋体 CN" panose="02020700000000000000" pitchFamily="18" charset="-122"/>
                <a:sym typeface="思源宋体 CN" panose="02020700000000000000" pitchFamily="18" charset="-122"/>
              </a:rPr>
              <a:t>11</a:t>
            </a:r>
            <a:r>
              <a:rPr lang="zh-CN" altLang="en-US" sz="2400" b="1" dirty="0">
                <a:solidFill>
                  <a:srgbClr val="C00000"/>
                </a:solidFill>
                <a:latin typeface="思源宋体 CN" panose="02020700000000000000" pitchFamily="18" charset="-122"/>
                <a:ea typeface="思源宋体 CN" panose="02020700000000000000" pitchFamily="18" charset="-122"/>
                <a:sym typeface="思源宋体 CN" panose="02020700000000000000" pitchFamily="18" charset="-122"/>
              </a:rPr>
              <a:t>号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1B8C3386-A47A-E14E-86FC-F42D281BED7C}"/>
              </a:ext>
            </a:extLst>
          </p:cNvPr>
          <p:cNvSpPr/>
          <p:nvPr/>
        </p:nvSpPr>
        <p:spPr>
          <a:xfrm>
            <a:off x="367776" y="1830014"/>
            <a:ext cx="1706460" cy="17997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en-US" b="1" dirty="0"/>
              <a:t>早上</a:t>
            </a:r>
            <a:r>
              <a:rPr lang="en-US" altLang="zh-CN" b="1" dirty="0"/>
              <a:t>7</a:t>
            </a:r>
            <a:r>
              <a:rPr lang="zh-CN" altLang="en-US" b="1" dirty="0"/>
              <a:t>点：骗</a:t>
            </a:r>
            <a:r>
              <a:rPr lang="en-US" altLang="zh-CN" b="1" dirty="0"/>
              <a:t>B</a:t>
            </a:r>
            <a:r>
              <a:rPr lang="zh-CN" altLang="en-US" b="1" dirty="0"/>
              <a:t>完成工作</a:t>
            </a:r>
            <a:endParaRPr lang="en-US" altLang="zh-CN" b="1" dirty="0"/>
          </a:p>
          <a:p>
            <a:pPr lvl="0">
              <a:lnSpc>
                <a:spcPct val="150000"/>
              </a:lnSpc>
            </a:pPr>
            <a:endParaRPr lang="en-US" altLang="zh-CN" sz="2000" b="1" dirty="0"/>
          </a:p>
          <a:p>
            <a:pPr lvl="0">
              <a:lnSpc>
                <a:spcPct val="150000"/>
              </a:lnSpc>
            </a:pPr>
            <a:endParaRPr lang="zh-CN" altLang="en-US" sz="2000" b="1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725ACE7-ED89-0C40-B788-9B7FFCD41312}"/>
              </a:ext>
            </a:extLst>
          </p:cNvPr>
          <p:cNvSpPr/>
          <p:nvPr/>
        </p:nvSpPr>
        <p:spPr>
          <a:xfrm>
            <a:off x="8175546" y="1789989"/>
            <a:ext cx="202491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b="1" dirty="0">
                <a:solidFill>
                  <a:srgbClr val="C00000"/>
                </a:solidFill>
              </a:rPr>
              <a:t>「在</a:t>
            </a:r>
            <a:r>
              <a:rPr lang="en-US" altLang="zh-CN" sz="1400" b="1" dirty="0">
                <a:solidFill>
                  <a:srgbClr val="C00000"/>
                </a:solidFill>
              </a:rPr>
              <a:t>C</a:t>
            </a:r>
            <a:r>
              <a:rPr lang="zh-CN" altLang="en-US" sz="1400" b="1" dirty="0">
                <a:solidFill>
                  <a:srgbClr val="C00000"/>
                </a:solidFill>
              </a:rPr>
              <a:t>家和</a:t>
            </a:r>
            <a:r>
              <a:rPr lang="en-US" altLang="zh-CN" sz="1400" b="1" dirty="0">
                <a:solidFill>
                  <a:srgbClr val="C00000"/>
                </a:solidFill>
              </a:rPr>
              <a:t>C</a:t>
            </a:r>
            <a:r>
              <a:rPr lang="zh-CN" altLang="en-US" sz="1400" b="1" dirty="0">
                <a:solidFill>
                  <a:srgbClr val="C00000"/>
                </a:solidFill>
              </a:rPr>
              <a:t>拍亲密照」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149B1522-344E-054B-B40A-41E0A7BD86E7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89158" y="3542186"/>
            <a:ext cx="2007173" cy="30714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58A8219C-7C95-1242-A0E8-10C20CAF1D9C}"/>
              </a:ext>
            </a:extLst>
          </p:cNvPr>
          <p:cNvSpPr/>
          <p:nvPr/>
        </p:nvSpPr>
        <p:spPr>
          <a:xfrm>
            <a:off x="367776" y="2908740"/>
            <a:ext cx="1701153" cy="21275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en-US" b="1" dirty="0"/>
              <a:t>实际：发完信息在</a:t>
            </a:r>
            <a:r>
              <a:rPr lang="en-US" altLang="zh-CN" b="1" dirty="0"/>
              <a:t>C</a:t>
            </a:r>
            <a:r>
              <a:rPr lang="zh-CN" altLang="en-US" b="1" dirty="0"/>
              <a:t>家还</a:t>
            </a:r>
            <a:endParaRPr lang="en-US" altLang="zh-CN" b="1" dirty="0"/>
          </a:p>
          <a:p>
            <a:pPr lvl="0">
              <a:lnSpc>
                <a:spcPct val="150000"/>
              </a:lnSpc>
            </a:pPr>
            <a:r>
              <a:rPr lang="zh-CN" altLang="en-US" b="1" dirty="0">
                <a:solidFill>
                  <a:srgbClr val="C00000"/>
                </a:solidFill>
              </a:rPr>
              <a:t>装睡了一会然后</a:t>
            </a:r>
            <a:r>
              <a:rPr lang="en-US" altLang="zh-CN" b="1" dirty="0">
                <a:solidFill>
                  <a:srgbClr val="C00000"/>
                </a:solidFill>
              </a:rPr>
              <a:t>C</a:t>
            </a:r>
            <a:r>
              <a:rPr lang="zh-CN" altLang="en-US" b="1" dirty="0">
                <a:solidFill>
                  <a:srgbClr val="C00000"/>
                </a:solidFill>
              </a:rPr>
              <a:t>陪她去上班</a:t>
            </a:r>
            <a:endParaRPr lang="en-US" altLang="zh-CN" b="1" dirty="0">
              <a:solidFill>
                <a:srgbClr val="C00000"/>
              </a:solidFill>
            </a:endParaRPr>
          </a:p>
          <a:p>
            <a:pPr lvl="0">
              <a:lnSpc>
                <a:spcPct val="150000"/>
              </a:lnSpc>
            </a:pPr>
            <a:r>
              <a:rPr lang="zh-CN" altLang="en-US" b="1" dirty="0">
                <a:solidFill>
                  <a:srgbClr val="C00000"/>
                </a:solidFill>
              </a:rPr>
              <a:t>一直陪到晚上</a:t>
            </a:r>
            <a:endParaRPr lang="en-US" altLang="zh-CN" b="1" dirty="0">
              <a:solidFill>
                <a:srgbClr val="C00000"/>
              </a:solidFill>
            </a:endParaRPr>
          </a:p>
        </p:txBody>
      </p:sp>
      <p:sp>
        <p:nvSpPr>
          <p:cNvPr id="13" name="右箭头 12">
            <a:extLst>
              <a:ext uri="{FF2B5EF4-FFF2-40B4-BE49-F238E27FC236}">
                <a16:creationId xmlns:a16="http://schemas.microsoft.com/office/drawing/2014/main" id="{27A71DAF-6268-C94E-AF66-F43339A06C22}"/>
              </a:ext>
            </a:extLst>
          </p:cNvPr>
          <p:cNvSpPr/>
          <p:nvPr/>
        </p:nvSpPr>
        <p:spPr>
          <a:xfrm rot="19454668">
            <a:off x="5067296" y="4400930"/>
            <a:ext cx="1269180" cy="292099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右箭头 13">
            <a:extLst>
              <a:ext uri="{FF2B5EF4-FFF2-40B4-BE49-F238E27FC236}">
                <a16:creationId xmlns:a16="http://schemas.microsoft.com/office/drawing/2014/main" id="{C2F20B62-3559-EC4A-A44B-EF0A9E09FB8A}"/>
              </a:ext>
            </a:extLst>
          </p:cNvPr>
          <p:cNvSpPr/>
          <p:nvPr/>
        </p:nvSpPr>
        <p:spPr>
          <a:xfrm rot="19454668">
            <a:off x="7366504" y="2906806"/>
            <a:ext cx="1269180" cy="292099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右箭头 14">
            <a:extLst>
              <a:ext uri="{FF2B5EF4-FFF2-40B4-BE49-F238E27FC236}">
                <a16:creationId xmlns:a16="http://schemas.microsoft.com/office/drawing/2014/main" id="{8AC4AC78-C74B-9C41-A648-BE0478FB883C}"/>
              </a:ext>
            </a:extLst>
          </p:cNvPr>
          <p:cNvSpPr/>
          <p:nvPr/>
        </p:nvSpPr>
        <p:spPr>
          <a:xfrm rot="19454668">
            <a:off x="9486846" y="4036211"/>
            <a:ext cx="1269180" cy="292099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6" name="墨迹 15">
                <a:extLst>
                  <a:ext uri="{FF2B5EF4-FFF2-40B4-BE49-F238E27FC236}">
                    <a16:creationId xmlns:a16="http://schemas.microsoft.com/office/drawing/2014/main" id="{DCCE37B8-27CB-3341-BD28-3C7B8D323EB7}"/>
                  </a:ext>
                </a:extLst>
              </p14:cNvPr>
              <p14:cNvContentPartPr/>
              <p14:nvPr/>
            </p14:nvContentPartPr>
            <p14:xfrm>
              <a:off x="8980893" y="1648209"/>
              <a:ext cx="360" cy="360"/>
            </p14:xfrm>
          </p:contentPart>
        </mc:Choice>
        <mc:Fallback xmlns="">
          <p:pic>
            <p:nvPicPr>
              <p:cNvPr id="16" name="墨迹 15">
                <a:extLst>
                  <a:ext uri="{FF2B5EF4-FFF2-40B4-BE49-F238E27FC236}">
                    <a16:creationId xmlns:a16="http://schemas.microsoft.com/office/drawing/2014/main" id="{DCCE37B8-27CB-3341-BD28-3C7B8D323EB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972253" y="1639569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17" name="文本框 16">
            <a:extLst>
              <a:ext uri="{FF2B5EF4-FFF2-40B4-BE49-F238E27FC236}">
                <a16:creationId xmlns:a16="http://schemas.microsoft.com/office/drawing/2014/main" id="{1DDA960F-D430-7A41-B0D6-17542B7F8E38}"/>
              </a:ext>
            </a:extLst>
          </p:cNvPr>
          <p:cNvSpPr txBox="1"/>
          <p:nvPr/>
        </p:nvSpPr>
        <p:spPr>
          <a:xfrm>
            <a:off x="5384302" y="469163"/>
            <a:ext cx="55824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zh-CN" altLang="en-US" sz="2400" b="1" dirty="0">
                <a:effectLst>
                  <a:outerShdw blurRad="25400" dist="25400" dir="2700000" algn="tl">
                    <a:srgbClr val="000000">
                      <a:alpha val="25000"/>
                    </a:srgbClr>
                  </a:outerShdw>
                </a:effectLst>
                <a:latin typeface="思源宋体 CN" panose="02020700000000000000" pitchFamily="18" charset="-122"/>
                <a:ea typeface="思源宋体 CN" panose="02020700000000000000" pitchFamily="18" charset="-122"/>
                <a:cs typeface="+mn-ea"/>
                <a:sym typeface="思源宋体 CN" panose="02020700000000000000" pitchFamily="18" charset="-122"/>
              </a:rPr>
              <a:t>滥情高峰期时间管理大师实录</a:t>
            </a:r>
            <a:endParaRPr lang="zh-CN" altLang="en-US" sz="2400" b="1" dirty="0">
              <a:latin typeface="思源宋体 CN" panose="02020700000000000000" pitchFamily="18" charset="-122"/>
              <a:ea typeface="思源宋体 CN" panose="02020700000000000000" pitchFamily="18" charset="-122"/>
              <a:sym typeface="思源宋体 CN" panose="02020700000000000000" pitchFamily="18" charset="-122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281A443B-2F9A-074B-A7D5-0447E6032472}"/>
                  </a:ext>
                </a:extLst>
              </p14:cNvPr>
              <p14:cNvContentPartPr/>
              <p14:nvPr/>
            </p14:nvContentPartPr>
            <p14:xfrm>
              <a:off x="6197075" y="2144972"/>
              <a:ext cx="480240" cy="69660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281A443B-2F9A-074B-A7D5-0447E6032472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188435" y="2136332"/>
                <a:ext cx="497880" cy="71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8" name="墨迹 17">
                <a:extLst>
                  <a:ext uri="{FF2B5EF4-FFF2-40B4-BE49-F238E27FC236}">
                    <a16:creationId xmlns:a16="http://schemas.microsoft.com/office/drawing/2014/main" id="{C43A037A-1438-0C4D-94CA-D2E734ECD6D0}"/>
                  </a:ext>
                </a:extLst>
              </p14:cNvPr>
              <p14:cNvContentPartPr/>
              <p14:nvPr/>
            </p14:nvContentPartPr>
            <p14:xfrm>
              <a:off x="10198115" y="4480292"/>
              <a:ext cx="894960" cy="184680"/>
            </p14:xfrm>
          </p:contentPart>
        </mc:Choice>
        <mc:Fallback xmlns="">
          <p:pic>
            <p:nvPicPr>
              <p:cNvPr id="18" name="墨迹 17">
                <a:extLst>
                  <a:ext uri="{FF2B5EF4-FFF2-40B4-BE49-F238E27FC236}">
                    <a16:creationId xmlns:a16="http://schemas.microsoft.com/office/drawing/2014/main" id="{C43A037A-1438-0C4D-94CA-D2E734ECD6D0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189475" y="4471292"/>
                <a:ext cx="912600" cy="202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599712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文本框 41">
            <a:extLst>
              <a:ext uri="{FF2B5EF4-FFF2-40B4-BE49-F238E27FC236}">
                <a16:creationId xmlns:a16="http://schemas.microsoft.com/office/drawing/2014/main" id="{9B93AB08-CB71-4FDC-86E4-02FB8A6CC260}"/>
              </a:ext>
            </a:extLst>
          </p:cNvPr>
          <p:cNvSpPr txBox="1"/>
          <p:nvPr/>
        </p:nvSpPr>
        <p:spPr>
          <a:xfrm>
            <a:off x="3304756" y="669471"/>
            <a:ext cx="55824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zh-CN" altLang="en-US" sz="2400" b="1" dirty="0">
                <a:effectLst>
                  <a:outerShdw blurRad="25400" dist="25400" dir="2700000" algn="tl">
                    <a:srgbClr val="000000">
                      <a:alpha val="25000"/>
                    </a:srgbClr>
                  </a:outerShdw>
                </a:effectLst>
                <a:latin typeface="思源宋体 CN" panose="02020700000000000000" pitchFamily="18" charset="-122"/>
                <a:ea typeface="思源宋体 CN" panose="02020700000000000000" pitchFamily="18" charset="-122"/>
                <a:cs typeface="+mn-ea"/>
                <a:sym typeface="思源宋体 CN" panose="02020700000000000000" pitchFamily="18" charset="-122"/>
              </a:rPr>
              <a:t>滥情高峰期时间管理大师实录</a:t>
            </a:r>
            <a:endParaRPr lang="zh-CN" altLang="en-US" sz="2400" b="1" dirty="0">
              <a:latin typeface="思源宋体 CN" panose="02020700000000000000" pitchFamily="18" charset="-122"/>
              <a:ea typeface="思源宋体 CN" panose="02020700000000000000" pitchFamily="18" charset="-122"/>
              <a:sym typeface="思源宋体 CN" panose="02020700000000000000" pitchFamily="18" charset="-122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92A3171B-3B5E-494E-9E2F-8A8D7C35947E}"/>
              </a:ext>
            </a:extLst>
          </p:cNvPr>
          <p:cNvSpPr txBox="1"/>
          <p:nvPr/>
        </p:nvSpPr>
        <p:spPr>
          <a:xfrm>
            <a:off x="-216138" y="1318412"/>
            <a:ext cx="35505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en-US" altLang="zh-CN" sz="2400" b="1" dirty="0">
                <a:solidFill>
                  <a:srgbClr val="C00000"/>
                </a:solidFill>
                <a:latin typeface="思源宋体 CN" panose="02020700000000000000" pitchFamily="18" charset="-122"/>
                <a:ea typeface="思源宋体 CN" panose="02020700000000000000" pitchFamily="18" charset="-122"/>
                <a:sym typeface="思源宋体 CN" panose="02020700000000000000" pitchFamily="18" charset="-122"/>
              </a:rPr>
              <a:t>3</a:t>
            </a:r>
            <a:r>
              <a:rPr lang="zh-CN" altLang="en-US" sz="2400" b="1" dirty="0">
                <a:solidFill>
                  <a:srgbClr val="C00000"/>
                </a:solidFill>
                <a:latin typeface="思源宋体 CN" panose="02020700000000000000" pitchFamily="18" charset="-122"/>
                <a:ea typeface="思源宋体 CN" panose="02020700000000000000" pitchFamily="18" charset="-122"/>
                <a:sym typeface="思源宋体 CN" panose="02020700000000000000" pitchFamily="18" charset="-122"/>
              </a:rPr>
              <a:t>月</a:t>
            </a:r>
            <a:r>
              <a:rPr lang="en-US" altLang="zh-CN" sz="2400" b="1" dirty="0">
                <a:solidFill>
                  <a:srgbClr val="C00000"/>
                </a:solidFill>
                <a:latin typeface="思源宋体 CN" panose="02020700000000000000" pitchFamily="18" charset="-122"/>
                <a:ea typeface="思源宋体 CN" panose="02020700000000000000" pitchFamily="18" charset="-122"/>
                <a:sym typeface="思源宋体 CN" panose="02020700000000000000" pitchFamily="18" charset="-122"/>
              </a:rPr>
              <a:t>13</a:t>
            </a:r>
            <a:r>
              <a:rPr lang="zh-CN" altLang="en-US" sz="2400" b="1" dirty="0">
                <a:solidFill>
                  <a:srgbClr val="C00000"/>
                </a:solidFill>
                <a:latin typeface="思源宋体 CN" panose="02020700000000000000" pitchFamily="18" charset="-122"/>
                <a:ea typeface="思源宋体 CN" panose="02020700000000000000" pitchFamily="18" charset="-122"/>
                <a:sym typeface="思源宋体 CN" panose="02020700000000000000" pitchFamily="18" charset="-122"/>
              </a:rPr>
              <a:t>号</a:t>
            </a: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8BBE2501-91F7-BA47-9C70-60A6382B87D3}"/>
              </a:ext>
            </a:extLst>
          </p:cNvPr>
          <p:cNvSpPr/>
          <p:nvPr/>
        </p:nvSpPr>
        <p:spPr>
          <a:xfrm>
            <a:off x="363804" y="1924386"/>
            <a:ext cx="3168536" cy="37387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en-US" sz="2000" b="1" dirty="0"/>
              <a:t>白天：和</a:t>
            </a:r>
            <a:r>
              <a:rPr lang="en-US" altLang="zh-CN" sz="2000" b="1" dirty="0">
                <a:solidFill>
                  <a:srgbClr val="C00000"/>
                </a:solidFill>
              </a:rPr>
              <a:t>C</a:t>
            </a:r>
            <a:r>
              <a:rPr lang="zh-CN" altLang="en-US" sz="2000" b="1" dirty="0">
                <a:solidFill>
                  <a:srgbClr val="C00000"/>
                </a:solidFill>
              </a:rPr>
              <a:t>去公园约会</a:t>
            </a:r>
            <a:endParaRPr lang="en-US" altLang="zh-CN" sz="2000" b="1" dirty="0">
              <a:solidFill>
                <a:srgbClr val="C00000"/>
              </a:solidFill>
            </a:endParaRPr>
          </a:p>
          <a:p>
            <a:pPr lvl="0">
              <a:lnSpc>
                <a:spcPct val="150000"/>
              </a:lnSpc>
            </a:pPr>
            <a:r>
              <a:rPr lang="zh-CN" altLang="en-US" sz="2000" b="1" dirty="0">
                <a:solidFill>
                  <a:srgbClr val="C00000"/>
                </a:solidFill>
              </a:rPr>
              <a:t>当了共友见证拍了亲密照</a:t>
            </a:r>
            <a:endParaRPr lang="en-US" altLang="zh-CN" sz="2000" b="1" dirty="0"/>
          </a:p>
          <a:p>
            <a:pPr lvl="0">
              <a:lnSpc>
                <a:spcPct val="150000"/>
              </a:lnSpc>
            </a:pPr>
            <a:endParaRPr lang="en-US" altLang="zh-CN" sz="2000" b="1" dirty="0">
              <a:solidFill>
                <a:srgbClr val="C00000"/>
              </a:solidFill>
            </a:endParaRPr>
          </a:p>
          <a:p>
            <a:pPr lvl="0">
              <a:lnSpc>
                <a:spcPct val="150000"/>
              </a:lnSpc>
            </a:pPr>
            <a:r>
              <a:rPr lang="zh-CN" altLang="en-US" sz="2000" b="1" dirty="0"/>
              <a:t>同时：故意给</a:t>
            </a:r>
            <a:r>
              <a:rPr lang="en-US" altLang="zh-CN" sz="2000" b="1" dirty="0"/>
              <a:t>B</a:t>
            </a:r>
            <a:r>
              <a:rPr lang="zh-CN" altLang="en-US" sz="2000" b="1" dirty="0"/>
              <a:t>看亲密照</a:t>
            </a:r>
            <a:endParaRPr lang="en-US" altLang="zh-CN" sz="2000" b="1" dirty="0"/>
          </a:p>
          <a:p>
            <a:pPr lvl="0">
              <a:lnSpc>
                <a:spcPct val="150000"/>
              </a:lnSpc>
            </a:pPr>
            <a:r>
              <a:rPr lang="zh-CN" altLang="en-US" sz="2000" b="1" dirty="0"/>
              <a:t>欺骗</a:t>
            </a:r>
            <a:r>
              <a:rPr lang="en-US" altLang="zh-CN" sz="2000" b="1" dirty="0"/>
              <a:t>B</a:t>
            </a:r>
            <a:r>
              <a:rPr lang="zh-CN" altLang="en-US" sz="2000" b="1" dirty="0"/>
              <a:t>说</a:t>
            </a:r>
            <a:r>
              <a:rPr lang="en-US" altLang="zh-CN" sz="2000" b="1" dirty="0"/>
              <a:t>C</a:t>
            </a:r>
            <a:r>
              <a:rPr lang="zh-CN" altLang="en-US" sz="2000" b="1" dirty="0"/>
              <a:t>主动凑近摸她的猫，</a:t>
            </a:r>
            <a:r>
              <a:rPr lang="zh-CN" altLang="en-US" sz="2000" b="1" dirty="0">
                <a:solidFill>
                  <a:srgbClr val="C00000"/>
                </a:solidFill>
              </a:rPr>
              <a:t>企图让</a:t>
            </a:r>
            <a:r>
              <a:rPr lang="en-US" altLang="zh-CN" sz="2000" b="1" dirty="0">
                <a:solidFill>
                  <a:srgbClr val="C00000"/>
                </a:solidFill>
              </a:rPr>
              <a:t>B</a:t>
            </a:r>
            <a:r>
              <a:rPr lang="zh-CN" altLang="en-US" sz="2000" b="1" dirty="0">
                <a:solidFill>
                  <a:srgbClr val="C00000"/>
                </a:solidFill>
              </a:rPr>
              <a:t>吃醋</a:t>
            </a:r>
            <a:endParaRPr lang="en-US" altLang="zh-CN" sz="2000" b="1" dirty="0">
              <a:solidFill>
                <a:srgbClr val="C00000"/>
              </a:solidFill>
            </a:endParaRPr>
          </a:p>
          <a:p>
            <a:pPr lvl="0">
              <a:lnSpc>
                <a:spcPct val="150000"/>
              </a:lnSpc>
            </a:pPr>
            <a:r>
              <a:rPr lang="zh-CN" altLang="en-US" sz="2000" b="1" dirty="0">
                <a:solidFill>
                  <a:srgbClr val="C00000"/>
                </a:solidFill>
              </a:rPr>
              <a:t>（造谣 </a:t>
            </a:r>
            <a:r>
              <a:rPr lang="en-US" altLang="zh-CN" sz="2000" b="1" dirty="0">
                <a:solidFill>
                  <a:srgbClr val="C00000"/>
                </a:solidFill>
              </a:rPr>
              <a:t>+</a:t>
            </a:r>
            <a:r>
              <a:rPr lang="zh-CN" altLang="en-US" sz="2000" b="1" dirty="0">
                <a:solidFill>
                  <a:srgbClr val="C00000"/>
                </a:solidFill>
              </a:rPr>
              <a:t> 精神操控）</a:t>
            </a:r>
            <a:endParaRPr lang="en-US" altLang="zh-CN" sz="2000" b="1" dirty="0">
              <a:solidFill>
                <a:srgbClr val="C00000"/>
              </a:solidFill>
            </a:endParaRPr>
          </a:p>
          <a:p>
            <a:pPr lvl="0">
              <a:lnSpc>
                <a:spcPct val="150000"/>
              </a:lnSpc>
            </a:pPr>
            <a:endParaRPr lang="zh-CN" altLang="en-US" sz="2000" b="1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5A98152-274C-C447-8C4E-890A05E402E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32340" y="1445932"/>
            <a:ext cx="7892661" cy="4742597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8A37C2A9-67BC-5143-A1FF-23D220256E4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95581" y="4874222"/>
            <a:ext cx="385453" cy="30724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6A8C767A-6A06-D043-8000-5F01927739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7244" y="2730500"/>
            <a:ext cx="876300" cy="698500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B497C0E6-6C31-B64D-ACCF-55607359CFED}"/>
              </a:ext>
            </a:extLst>
          </p:cNvPr>
          <p:cNvSpPr/>
          <p:nvPr/>
        </p:nvSpPr>
        <p:spPr>
          <a:xfrm>
            <a:off x="5089673" y="1829889"/>
            <a:ext cx="101181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b="1" dirty="0">
                <a:solidFill>
                  <a:srgbClr val="C00000"/>
                </a:solidFill>
              </a:rPr>
              <a:t>「</a:t>
            </a:r>
            <a:r>
              <a:rPr lang="en-US" altLang="zh-CN" sz="1400" b="1" dirty="0">
                <a:solidFill>
                  <a:srgbClr val="C00000"/>
                </a:solidFill>
              </a:rPr>
              <a:t>B</a:t>
            </a:r>
            <a:r>
              <a:rPr lang="zh-CN" altLang="en-US" sz="1400" b="1" dirty="0">
                <a:solidFill>
                  <a:srgbClr val="C00000"/>
                </a:solidFill>
              </a:rPr>
              <a:t>小姐」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8188D0FD-A9DA-E74F-B771-5EE92F9EDA32}"/>
              </a:ext>
            </a:extLst>
          </p:cNvPr>
          <p:cNvSpPr/>
          <p:nvPr/>
        </p:nvSpPr>
        <p:spPr>
          <a:xfrm>
            <a:off x="3532340" y="1138155"/>
            <a:ext cx="82266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b="1" dirty="0">
                <a:solidFill>
                  <a:srgbClr val="C00000"/>
                </a:solidFill>
              </a:rPr>
              <a:t>「渣</a:t>
            </a:r>
            <a:r>
              <a:rPr lang="en-US" altLang="zh-CN" sz="1400" b="1" dirty="0">
                <a:solidFill>
                  <a:srgbClr val="C00000"/>
                </a:solidFill>
              </a:rPr>
              <a:t>T</a:t>
            </a:r>
            <a:r>
              <a:rPr lang="zh-CN" altLang="en-US" sz="1400" b="1" dirty="0">
                <a:solidFill>
                  <a:srgbClr val="C00000"/>
                </a:solidFill>
              </a:rPr>
              <a:t>」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BC1CABDD-99F2-5448-939E-8BF1D16820D5}"/>
              </a:ext>
            </a:extLst>
          </p:cNvPr>
          <p:cNvSpPr/>
          <p:nvPr/>
        </p:nvSpPr>
        <p:spPr>
          <a:xfrm>
            <a:off x="7474121" y="3112427"/>
            <a:ext cx="101181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b="1" dirty="0">
                <a:solidFill>
                  <a:srgbClr val="C00000"/>
                </a:solidFill>
              </a:rPr>
              <a:t>「</a:t>
            </a:r>
            <a:r>
              <a:rPr lang="en-US" altLang="zh-CN" sz="1400" b="1" dirty="0">
                <a:solidFill>
                  <a:srgbClr val="C00000"/>
                </a:solidFill>
              </a:rPr>
              <a:t>B</a:t>
            </a:r>
            <a:r>
              <a:rPr lang="zh-CN" altLang="en-US" sz="1400" b="1" dirty="0">
                <a:solidFill>
                  <a:srgbClr val="C00000"/>
                </a:solidFill>
              </a:rPr>
              <a:t>小姐」</a:t>
            </a:r>
          </a:p>
        </p:txBody>
      </p:sp>
    </p:spTree>
    <p:extLst>
      <p:ext uri="{BB962C8B-B14F-4D97-AF65-F5344CB8AC3E}">
        <p14:creationId xmlns:p14="http://schemas.microsoft.com/office/powerpoint/2010/main" val="3533691716"/>
      </p:ext>
    </p:extLst>
  </p:cSld>
  <p:clrMapOvr>
    <a:masterClrMapping/>
  </p:clrMapOvr>
  <p:transition spd="slow" advClick="0" advTm="0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7D17B2E-3906-4746-8F3D-7DDF596920D7}"/>
              </a:ext>
            </a:extLst>
          </p:cNvPr>
          <p:cNvSpPr txBox="1"/>
          <p:nvPr/>
        </p:nvSpPr>
        <p:spPr>
          <a:xfrm>
            <a:off x="2214211" y="669471"/>
            <a:ext cx="7763578" cy="8309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 defTabSz="457200"/>
            <a:r>
              <a:rPr lang="en-US" altLang="zh-CN" sz="2400" b="1" dirty="0">
                <a:latin typeface="思源宋体 CN" panose="02020700000000000000" pitchFamily="18" charset="-122"/>
                <a:ea typeface="思源宋体 CN" panose="02020700000000000000" pitchFamily="18" charset="-122"/>
                <a:sym typeface="思源宋体 CN" panose="02020700000000000000" pitchFamily="18" charset="-122"/>
              </a:rPr>
              <a:t>C</a:t>
            </a:r>
            <a:r>
              <a:rPr lang="zh-CN" altLang="en-US" sz="2400" b="1" dirty="0">
                <a:latin typeface="思源宋体 CN" panose="02020700000000000000" pitchFamily="18" charset="-122"/>
                <a:ea typeface="思源宋体 CN" panose="02020700000000000000" pitchFamily="18" charset="-122"/>
                <a:sym typeface="思源宋体 CN" panose="02020700000000000000" pitchFamily="18" charset="-122"/>
              </a:rPr>
              <a:t>小姐忍痛祭出</a:t>
            </a:r>
            <a:r>
              <a:rPr lang="en-US" altLang="zh-CN" sz="2400" b="1" dirty="0">
                <a:solidFill>
                  <a:srgbClr val="C00000"/>
                </a:solidFill>
                <a:latin typeface="思源宋体 CN" panose="02020700000000000000" pitchFamily="18" charset="-122"/>
                <a:ea typeface="思源宋体 CN" panose="02020700000000000000" pitchFamily="18" charset="-122"/>
                <a:sym typeface="思源宋体 CN" panose="02020700000000000000" pitchFamily="18" charset="-122"/>
              </a:rPr>
              <a:t>3.13</a:t>
            </a:r>
            <a:r>
              <a:rPr lang="zh-CN" altLang="en-US" sz="2400" b="1" dirty="0">
                <a:solidFill>
                  <a:srgbClr val="C00000"/>
                </a:solidFill>
                <a:latin typeface="思源宋体 CN" panose="02020700000000000000" pitchFamily="18" charset="-122"/>
                <a:ea typeface="思源宋体 CN" panose="02020700000000000000" pitchFamily="18" charset="-122"/>
                <a:sym typeface="思源宋体 CN" panose="02020700000000000000" pitchFamily="18" charset="-122"/>
              </a:rPr>
              <a:t>号当天其他照片</a:t>
            </a:r>
            <a:endParaRPr lang="en-US" altLang="zh-CN" sz="2400" b="1" dirty="0">
              <a:solidFill>
                <a:srgbClr val="C00000"/>
              </a:solidFill>
              <a:latin typeface="思源宋体 CN" panose="02020700000000000000" pitchFamily="18" charset="-122"/>
              <a:ea typeface="思源宋体 CN" panose="02020700000000000000" pitchFamily="18" charset="-122"/>
              <a:sym typeface="思源宋体 CN" panose="02020700000000000000" pitchFamily="18" charset="-122"/>
            </a:endParaRPr>
          </a:p>
          <a:p>
            <a:pPr algn="ctr" defTabSz="457200"/>
            <a:r>
              <a:rPr lang="zh-CN" altLang="en-US" sz="2400" b="1" dirty="0">
                <a:latin typeface="思源宋体 CN" panose="02020700000000000000" pitchFamily="18" charset="-122"/>
                <a:ea typeface="思源宋体 CN" panose="02020700000000000000" pitchFamily="18" charset="-122"/>
                <a:sym typeface="思源宋体 CN" panose="02020700000000000000" pitchFamily="18" charset="-122"/>
              </a:rPr>
              <a:t>足够证明是</a:t>
            </a:r>
            <a:r>
              <a:rPr lang="zh-CN" altLang="en-US" sz="2400" b="1" dirty="0">
                <a:solidFill>
                  <a:schemeClr val="accent5">
                    <a:lumMod val="75000"/>
                  </a:schemeClr>
                </a:solidFill>
                <a:latin typeface="思源宋体 CN" panose="02020700000000000000" pitchFamily="18" charset="-122"/>
                <a:ea typeface="思源宋体 CN" panose="02020700000000000000" pitchFamily="18" charset="-122"/>
                <a:sym typeface="思源宋体 CN" panose="02020700000000000000" pitchFamily="18" charset="-122"/>
              </a:rPr>
              <a:t>情侣亲密照</a:t>
            </a:r>
            <a:r>
              <a:rPr lang="zh-CN" altLang="en-US" sz="2400" b="1" dirty="0">
                <a:latin typeface="思源宋体 CN" panose="02020700000000000000" pitchFamily="18" charset="-122"/>
                <a:ea typeface="思源宋体 CN" panose="02020700000000000000" pitchFamily="18" charset="-122"/>
                <a:sym typeface="思源宋体 CN" panose="02020700000000000000" pitchFamily="18" charset="-122"/>
              </a:rPr>
              <a:t>不是</a:t>
            </a:r>
            <a:r>
              <a:rPr lang="en-US" altLang="zh-CN" sz="2400" b="1" dirty="0">
                <a:latin typeface="思源宋体 CN" panose="02020700000000000000" pitchFamily="18" charset="-122"/>
                <a:ea typeface="思源宋体 CN" panose="02020700000000000000" pitchFamily="18" charset="-122"/>
                <a:sym typeface="思源宋体 CN" panose="02020700000000000000" pitchFamily="18" charset="-122"/>
              </a:rPr>
              <a:t>C</a:t>
            </a:r>
            <a:r>
              <a:rPr lang="zh-CN" altLang="en-US" sz="2400" b="1" dirty="0">
                <a:latin typeface="思源宋体 CN" panose="02020700000000000000" pitchFamily="18" charset="-122"/>
                <a:ea typeface="思源宋体 CN" panose="02020700000000000000" pitchFamily="18" charset="-122"/>
                <a:sym typeface="思源宋体 CN" panose="02020700000000000000" pitchFamily="18" charset="-122"/>
              </a:rPr>
              <a:t>单方聊骚倒贴了吧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027FAD1-A1A9-084A-A743-46A076C0EA0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1812" y="1718887"/>
            <a:ext cx="2803096" cy="4469642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E81041C3-334E-6044-91EE-ACAF931388D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67021" y="1718887"/>
            <a:ext cx="3863253" cy="4128448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EA64BD9E-72E2-2042-8614-232A78AC6534}"/>
              </a:ext>
            </a:extLst>
          </p:cNvPr>
          <p:cNvSpPr txBox="1"/>
          <p:nvPr/>
        </p:nvSpPr>
        <p:spPr>
          <a:xfrm>
            <a:off x="5727510" y="1718887"/>
            <a:ext cx="776357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en-US" altLang="zh-CN" sz="2000" b="1" dirty="0">
                <a:latin typeface="思源宋体 CN" panose="02020700000000000000" pitchFamily="18" charset="-122"/>
                <a:ea typeface="思源宋体 CN" panose="02020700000000000000" pitchFamily="18" charset="-122"/>
                <a:sym typeface="思源宋体 CN" panose="02020700000000000000" pitchFamily="18" charset="-122"/>
              </a:rPr>
              <a:t>B</a:t>
            </a:r>
            <a:r>
              <a:rPr lang="zh-CN" altLang="en-US" sz="2000" b="1" dirty="0">
                <a:latin typeface="思源宋体 CN" panose="02020700000000000000" pitchFamily="18" charset="-122"/>
                <a:ea typeface="思源宋体 CN" panose="02020700000000000000" pitchFamily="18" charset="-122"/>
                <a:sym typeface="思源宋体 CN" panose="02020700000000000000" pitchFamily="18" charset="-122"/>
              </a:rPr>
              <a:t>小姐忍痛祭出</a:t>
            </a:r>
            <a:r>
              <a:rPr lang="en-US" altLang="zh-CN" sz="2000" b="1" dirty="0">
                <a:latin typeface="思源宋体 CN" panose="02020700000000000000" pitchFamily="18" charset="-122"/>
                <a:ea typeface="思源宋体 CN" panose="02020700000000000000" pitchFamily="18" charset="-122"/>
                <a:sym typeface="思源宋体 CN" panose="02020700000000000000" pitchFamily="18" charset="-122"/>
              </a:rPr>
              <a:t>2.27</a:t>
            </a:r>
            <a:r>
              <a:rPr lang="zh-CN" altLang="en-US" sz="2000" b="1" dirty="0">
                <a:latin typeface="思源宋体 CN" panose="02020700000000000000" pitchFamily="18" charset="-122"/>
                <a:ea typeface="思源宋体 CN" panose="02020700000000000000" pitchFamily="18" charset="-122"/>
                <a:sym typeface="思源宋体 CN" panose="02020700000000000000" pitchFamily="18" charset="-122"/>
              </a:rPr>
              <a:t>日亲密合照</a:t>
            </a:r>
            <a:endParaRPr lang="en-US" altLang="zh-CN" sz="2000" b="1" dirty="0">
              <a:latin typeface="思源宋体 CN" panose="02020700000000000000" pitchFamily="18" charset="-122"/>
              <a:ea typeface="思源宋体 CN" panose="02020700000000000000" pitchFamily="18" charset="-122"/>
              <a:sym typeface="思源宋体 CN" panose="02020700000000000000" pitchFamily="18" charset="-122"/>
            </a:endParaRPr>
          </a:p>
          <a:p>
            <a:pPr algn="ctr" defTabSz="457200"/>
            <a:r>
              <a:rPr lang="zh-CN" altLang="en-US" sz="2000" b="1" dirty="0">
                <a:latin typeface="思源宋体 CN" panose="02020700000000000000" pitchFamily="18" charset="-122"/>
                <a:ea typeface="思源宋体 CN" panose="02020700000000000000" pitchFamily="18" charset="-122"/>
                <a:sym typeface="思源宋体 CN" panose="02020700000000000000" pitchFamily="18" charset="-122"/>
              </a:rPr>
              <a:t>结果被渣</a:t>
            </a:r>
            <a:r>
              <a:rPr lang="en-US" altLang="zh-CN" sz="2000" b="1" dirty="0">
                <a:latin typeface="思源宋体 CN" panose="02020700000000000000" pitchFamily="18" charset="-122"/>
                <a:ea typeface="思源宋体 CN" panose="02020700000000000000" pitchFamily="18" charset="-122"/>
                <a:sym typeface="思源宋体 CN" panose="02020700000000000000" pitchFamily="18" charset="-122"/>
              </a:rPr>
              <a:t>t</a:t>
            </a:r>
            <a:r>
              <a:rPr lang="zh-CN" altLang="en-US" sz="2000" b="1" dirty="0">
                <a:latin typeface="思源宋体 CN" panose="02020700000000000000" pitchFamily="18" charset="-122"/>
                <a:ea typeface="思源宋体 CN" panose="02020700000000000000" pitchFamily="18" charset="-122"/>
                <a:sym typeface="思源宋体 CN" panose="02020700000000000000" pitchFamily="18" charset="-122"/>
              </a:rPr>
              <a:t>发</a:t>
            </a:r>
            <a:r>
              <a:rPr lang="en-US" altLang="zh-CN" sz="2000" b="1" dirty="0" err="1">
                <a:latin typeface="思源宋体 CN" panose="02020700000000000000" pitchFamily="18" charset="-122"/>
                <a:ea typeface="思源宋体 CN" panose="02020700000000000000" pitchFamily="18" charset="-122"/>
                <a:sym typeface="思源宋体 CN" panose="02020700000000000000" pitchFamily="18" charset="-122"/>
              </a:rPr>
              <a:t>rela</a:t>
            </a:r>
            <a:r>
              <a:rPr lang="zh-CN" altLang="en-US" sz="2000" b="1" dirty="0">
                <a:latin typeface="思源宋体 CN" panose="02020700000000000000" pitchFamily="18" charset="-122"/>
                <a:ea typeface="思源宋体 CN" panose="02020700000000000000" pitchFamily="18" charset="-122"/>
                <a:sym typeface="思源宋体 CN" panose="02020700000000000000" pitchFamily="18" charset="-122"/>
              </a:rPr>
              <a:t>惨遭裁切</a:t>
            </a:r>
            <a:endParaRPr lang="en-US" altLang="zh-CN" sz="2000" b="1" dirty="0">
              <a:latin typeface="思源宋体 CN" panose="02020700000000000000" pitchFamily="18" charset="-122"/>
              <a:ea typeface="思源宋体 CN" panose="02020700000000000000" pitchFamily="18" charset="-122"/>
              <a:sym typeface="思源宋体 CN" panose="02020700000000000000" pitchFamily="18" charset="-122"/>
            </a:endParaRPr>
          </a:p>
          <a:p>
            <a:pPr algn="ctr" defTabSz="457200"/>
            <a:r>
              <a:rPr lang="zh-CN" altLang="en-US" sz="2000" b="1" dirty="0">
                <a:latin typeface="思源宋体 CN" panose="02020700000000000000" pitchFamily="18" charset="-122"/>
                <a:ea typeface="思源宋体 CN" panose="02020700000000000000" pitchFamily="18" charset="-122"/>
                <a:sym typeface="思源宋体 CN" panose="02020700000000000000" pitchFamily="18" charset="-122"/>
              </a:rPr>
              <a:t>伪装单身人设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8DC5BA8-9212-3947-93F4-C6EA212CEC6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24633" y="2919216"/>
            <a:ext cx="3518046" cy="370038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38C4082-6674-F541-B14E-AD59CE1E1E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22347" y="3595863"/>
            <a:ext cx="876300" cy="6985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45F08C4-6431-2540-B911-2D084C9A8116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08393" y="3314140"/>
            <a:ext cx="687712" cy="548176"/>
          </a:xfrm>
          <a:prstGeom prst="rect">
            <a:avLst/>
          </a:prstGeom>
        </p:spPr>
      </p:pic>
      <p:sp>
        <p:nvSpPr>
          <p:cNvPr id="10" name="右箭头 9">
            <a:extLst>
              <a:ext uri="{FF2B5EF4-FFF2-40B4-BE49-F238E27FC236}">
                <a16:creationId xmlns:a16="http://schemas.microsoft.com/office/drawing/2014/main" id="{A5B23759-D2E8-7144-A8FF-4E42D15CA2C1}"/>
              </a:ext>
            </a:extLst>
          </p:cNvPr>
          <p:cNvSpPr/>
          <p:nvPr/>
        </p:nvSpPr>
        <p:spPr>
          <a:xfrm rot="5400000">
            <a:off x="-894167" y="3054959"/>
            <a:ext cx="3025889" cy="40300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93EB8C2C-8976-484E-AF92-13E8C77A1BD6}"/>
              </a:ext>
            </a:extLst>
          </p:cNvPr>
          <p:cNvSpPr/>
          <p:nvPr/>
        </p:nvSpPr>
        <p:spPr>
          <a:xfrm>
            <a:off x="197312" y="1240346"/>
            <a:ext cx="20168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/>
              <a:t>C</a:t>
            </a:r>
            <a:r>
              <a:rPr lang="zh-CN" altLang="en-US" b="1" dirty="0"/>
              <a:t>还挂着渣</a:t>
            </a:r>
            <a:r>
              <a:rPr lang="en-US" altLang="zh-CN" b="1" dirty="0"/>
              <a:t>t</a:t>
            </a:r>
            <a:r>
              <a:rPr lang="zh-CN" altLang="en-US" b="1" dirty="0"/>
              <a:t>送的</a:t>
            </a:r>
            <a:r>
              <a:rPr lang="en-US" altLang="zh-CN" b="1" dirty="0"/>
              <a:t>🐻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22780411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框 31">
            <a:extLst>
              <a:ext uri="{FF2B5EF4-FFF2-40B4-BE49-F238E27FC236}">
                <a16:creationId xmlns:a16="http://schemas.microsoft.com/office/drawing/2014/main" id="{9B93AB08-CB71-4FDC-86E4-02FB8A6CC260}"/>
              </a:ext>
            </a:extLst>
          </p:cNvPr>
          <p:cNvSpPr txBox="1"/>
          <p:nvPr/>
        </p:nvSpPr>
        <p:spPr>
          <a:xfrm>
            <a:off x="3861292" y="652299"/>
            <a:ext cx="47990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 CN" panose="02020700000000000000" pitchFamily="18" charset="-122"/>
                <a:ea typeface="思源宋体 CN" panose="02020700000000000000" pitchFamily="18" charset="-122"/>
                <a:sym typeface="思源宋体 CN" panose="02020700000000000000" pitchFamily="18" charset="-122"/>
              </a:rPr>
              <a:t>更多欺骗行为：群发情书</a:t>
            </a:r>
            <a:r>
              <a: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 CN" panose="02020700000000000000" pitchFamily="18" charset="-122"/>
                <a:ea typeface="思源宋体 CN" panose="02020700000000000000" pitchFamily="18" charset="-122"/>
                <a:sym typeface="思源宋体 CN" panose="02020700000000000000" pitchFamily="18" charset="-122"/>
              </a:rPr>
              <a:t>💌</a:t>
            </a:r>
            <a:endParaRPr lang="zh-CN" alt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思源宋体 CN" panose="02020700000000000000" pitchFamily="18" charset="-122"/>
              <a:ea typeface="思源宋体 CN" panose="02020700000000000000" pitchFamily="18" charset="-122"/>
              <a:sym typeface="思源宋体 CN" panose="02020700000000000000" pitchFamily="18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9FA4F39-738D-0E47-B551-456B1536C7C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30174" y="1206499"/>
            <a:ext cx="10150626" cy="5246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143339"/>
      </p:ext>
    </p:extLst>
  </p:cSld>
  <p:clrMapOvr>
    <a:masterClrMapping/>
  </p:clrMapOvr>
  <p:transition spd="slow" advClick="0" advTm="0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框 31">
            <a:extLst>
              <a:ext uri="{FF2B5EF4-FFF2-40B4-BE49-F238E27FC236}">
                <a16:creationId xmlns:a16="http://schemas.microsoft.com/office/drawing/2014/main" id="{9B93AB08-CB71-4FDC-86E4-02FB8A6CC260}"/>
              </a:ext>
            </a:extLst>
          </p:cNvPr>
          <p:cNvSpPr txBox="1"/>
          <p:nvPr/>
        </p:nvSpPr>
        <p:spPr>
          <a:xfrm>
            <a:off x="4044172" y="595719"/>
            <a:ext cx="47990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 CN" panose="02020700000000000000" pitchFamily="18" charset="-122"/>
                <a:ea typeface="思源宋体 CN" panose="02020700000000000000" pitchFamily="18" charset="-122"/>
                <a:sym typeface="思源宋体 CN" panose="02020700000000000000" pitchFamily="18" charset="-122"/>
              </a:rPr>
              <a:t>要求女朋友们帮忙代写作业论文</a:t>
            </a:r>
            <a:endParaRPr lang="en-US" altLang="zh-CN" sz="2400" b="1" dirty="0">
              <a:solidFill>
                <a:schemeClr val="tx1">
                  <a:lumMod val="65000"/>
                  <a:lumOff val="35000"/>
                </a:schemeClr>
              </a:solidFill>
              <a:latin typeface="思源宋体 CN" panose="02020700000000000000" pitchFamily="18" charset="-122"/>
              <a:ea typeface="思源宋体 CN" panose="02020700000000000000" pitchFamily="18" charset="-122"/>
              <a:sym typeface="思源宋体 CN" panose="02020700000000000000" pitchFamily="18" charset="-122"/>
            </a:endParaRPr>
          </a:p>
          <a:p>
            <a:pPr algn="ctr" defTabSz="457200"/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 CN" panose="02020700000000000000" pitchFamily="18" charset="-122"/>
                <a:ea typeface="思源宋体 CN" panose="02020700000000000000" pitchFamily="18" charset="-122"/>
                <a:sym typeface="思源宋体 CN" panose="02020700000000000000" pitchFamily="18" charset="-122"/>
              </a:rPr>
              <a:t>默认女友自己花钱帮她找参考文献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60788F1-3073-9C47-8860-7E02B09305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66"/>
          <a:stretch/>
        </p:blipFill>
        <p:spPr>
          <a:xfrm>
            <a:off x="815788" y="1700530"/>
            <a:ext cx="4646482" cy="38227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266FFF9F-3C1E-5547-964E-347B38E1115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41"/>
          <a:stretch/>
        </p:blipFill>
        <p:spPr>
          <a:xfrm>
            <a:off x="5325035" y="1693395"/>
            <a:ext cx="3444688" cy="383696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E25E6BC-5920-6F44-95FC-065FD2BE941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1" b="11487"/>
          <a:stretch/>
        </p:blipFill>
        <p:spPr>
          <a:xfrm>
            <a:off x="8769723" y="1693395"/>
            <a:ext cx="2855403" cy="382983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D9BC59A6-4CB9-A04A-84FD-71934F7860A4}"/>
                  </a:ext>
                </a:extLst>
              </p14:cNvPr>
              <p14:cNvContentPartPr/>
              <p14:nvPr/>
            </p14:nvContentPartPr>
            <p14:xfrm>
              <a:off x="7282115" y="2825012"/>
              <a:ext cx="482760" cy="936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D9BC59A6-4CB9-A04A-84FD-71934F7860A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273115" y="2816372"/>
                <a:ext cx="500400" cy="2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CCCDAF20-C589-EC4E-B327-5C35E7AF2B7D}"/>
                  </a:ext>
                </a:extLst>
              </p14:cNvPr>
              <p14:cNvContentPartPr/>
              <p14:nvPr/>
            </p14:nvContentPartPr>
            <p14:xfrm>
              <a:off x="7251875" y="3426932"/>
              <a:ext cx="551520" cy="94320"/>
            </p14:xfrm>
          </p:contentPart>
        </mc:Choice>
        <mc:Fallback xmlns=""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CCCDAF20-C589-EC4E-B327-5C35E7AF2B7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243235" y="3417932"/>
                <a:ext cx="569160" cy="11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7" name="墨迹 6">
                <a:extLst>
                  <a:ext uri="{FF2B5EF4-FFF2-40B4-BE49-F238E27FC236}">
                    <a16:creationId xmlns:a16="http://schemas.microsoft.com/office/drawing/2014/main" id="{14939668-987B-ED43-9ECD-044615F94EC5}"/>
                  </a:ext>
                </a:extLst>
              </p14:cNvPr>
              <p14:cNvContentPartPr/>
              <p14:nvPr/>
            </p14:nvContentPartPr>
            <p14:xfrm>
              <a:off x="7266635" y="3857132"/>
              <a:ext cx="641880" cy="25560"/>
            </p14:xfrm>
          </p:contentPart>
        </mc:Choice>
        <mc:Fallback xmlns="">
          <p:pic>
            <p:nvPicPr>
              <p:cNvPr id="7" name="墨迹 6">
                <a:extLst>
                  <a:ext uri="{FF2B5EF4-FFF2-40B4-BE49-F238E27FC236}">
                    <a16:creationId xmlns:a16="http://schemas.microsoft.com/office/drawing/2014/main" id="{14939668-987B-ED43-9ECD-044615F94EC5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257635" y="3848132"/>
                <a:ext cx="659520" cy="4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8" name="墨迹 7">
                <a:extLst>
                  <a:ext uri="{FF2B5EF4-FFF2-40B4-BE49-F238E27FC236}">
                    <a16:creationId xmlns:a16="http://schemas.microsoft.com/office/drawing/2014/main" id="{AD99A1C3-201C-A14E-A1B4-4B7C2BB38148}"/>
                  </a:ext>
                </a:extLst>
              </p14:cNvPr>
              <p14:cNvContentPartPr/>
              <p14:nvPr/>
            </p14:nvContentPartPr>
            <p14:xfrm>
              <a:off x="7399115" y="4173212"/>
              <a:ext cx="628560" cy="31320"/>
            </p14:xfrm>
          </p:contentPart>
        </mc:Choice>
        <mc:Fallback xmlns="">
          <p:pic>
            <p:nvPicPr>
              <p:cNvPr id="8" name="墨迹 7">
                <a:extLst>
                  <a:ext uri="{FF2B5EF4-FFF2-40B4-BE49-F238E27FC236}">
                    <a16:creationId xmlns:a16="http://schemas.microsoft.com/office/drawing/2014/main" id="{AD99A1C3-201C-A14E-A1B4-4B7C2BB38148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390475" y="4164212"/>
                <a:ext cx="646200" cy="48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53096146"/>
      </p:ext>
    </p:extLst>
  </p:cSld>
  <p:clrMapOvr>
    <a:masterClrMapping/>
  </p:clrMapOvr>
  <p:transition spd="slow" advClick="0" advTm="0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B4D3D850-2041-4B7C-AED9-54DA385B14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497CCB5-5FC2-473C-AFCC-2430CEF1DF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409915" y="1742916"/>
            <a:ext cx="3372170" cy="337216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ame 40">
            <a:extLst>
              <a:ext uri="{FF2B5EF4-FFF2-40B4-BE49-F238E27FC236}">
                <a16:creationId xmlns:a16="http://schemas.microsoft.com/office/drawing/2014/main" id="{599C8C75-BFDF-44E7-A028-EEB5EDD588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971277" y="1304278"/>
            <a:ext cx="4249446" cy="4249444"/>
          </a:xfrm>
          <a:prstGeom prst="frame">
            <a:avLst>
              <a:gd name="adj1" fmla="val 1195"/>
            </a:avLst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B7CC671-C818-0D41-A160-000D08C922E3}"/>
              </a:ext>
            </a:extLst>
          </p:cNvPr>
          <p:cNvSpPr txBox="1"/>
          <p:nvPr/>
        </p:nvSpPr>
        <p:spPr>
          <a:xfrm>
            <a:off x="-371941" y="2967335"/>
            <a:ext cx="55824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en-US" altLang="zh-CN" sz="1600" b="1" dirty="0">
                <a:latin typeface="思源宋体 CN" panose="02020700000000000000" pitchFamily="18" charset="-122"/>
                <a:ea typeface="思源宋体 CN" panose="02020700000000000000" pitchFamily="18" charset="-122"/>
                <a:sym typeface="思源宋体 CN" panose="02020700000000000000" pitchFamily="18" charset="-122"/>
              </a:rPr>
              <a:t>C</a:t>
            </a:r>
            <a:r>
              <a:rPr lang="zh-CN" altLang="en-US" sz="1600" b="1" dirty="0">
                <a:latin typeface="思源宋体 CN" panose="02020700000000000000" pitchFamily="18" charset="-122"/>
                <a:ea typeface="思源宋体 CN" panose="02020700000000000000" pitchFamily="18" charset="-122"/>
                <a:sym typeface="思源宋体 CN" panose="02020700000000000000" pitchFamily="18" charset="-122"/>
              </a:rPr>
              <a:t>小姐打了</a:t>
            </a:r>
            <a:r>
              <a:rPr lang="en-US" altLang="zh-CN" sz="1600" b="1" dirty="0">
                <a:latin typeface="思源宋体 CN" panose="02020700000000000000" pitchFamily="18" charset="-122"/>
                <a:ea typeface="思源宋体 CN" panose="02020700000000000000" pitchFamily="18" charset="-122"/>
                <a:sym typeface="思源宋体 CN" panose="02020700000000000000" pitchFamily="18" charset="-122"/>
              </a:rPr>
              <a:t>200💰</a:t>
            </a:r>
            <a:endParaRPr lang="zh-CN" altLang="en-US" sz="1600" b="1" dirty="0">
              <a:latin typeface="思源宋体 CN" panose="02020700000000000000" pitchFamily="18" charset="-122"/>
              <a:ea typeface="思源宋体 CN" panose="02020700000000000000" pitchFamily="18" charset="-122"/>
              <a:sym typeface="思源宋体 CN" panose="02020700000000000000" pitchFamily="18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0F360B1-C305-9D4D-A69A-625D88C165C6}"/>
              </a:ext>
            </a:extLst>
          </p:cNvPr>
          <p:cNvSpPr txBox="1"/>
          <p:nvPr/>
        </p:nvSpPr>
        <p:spPr>
          <a:xfrm>
            <a:off x="0" y="4140934"/>
            <a:ext cx="5582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en-US" altLang="zh-CN" b="1" dirty="0">
                <a:latin typeface="思源宋体 CN" panose="02020700000000000000" pitchFamily="18" charset="-122"/>
                <a:ea typeface="思源宋体 CN" panose="02020700000000000000" pitchFamily="18" charset="-122"/>
                <a:sym typeface="思源宋体 CN" panose="02020700000000000000" pitchFamily="18" charset="-122"/>
              </a:rPr>
              <a:t>B</a:t>
            </a:r>
            <a:r>
              <a:rPr lang="zh-CN" altLang="en-US" b="1" dirty="0">
                <a:latin typeface="思源宋体 CN" panose="02020700000000000000" pitchFamily="18" charset="-122"/>
                <a:ea typeface="思源宋体 CN" panose="02020700000000000000" pitchFamily="18" charset="-122"/>
                <a:sym typeface="思源宋体 CN" panose="02020700000000000000" pitchFamily="18" charset="-122"/>
              </a:rPr>
              <a:t>小姐打了</a:t>
            </a:r>
            <a:r>
              <a:rPr lang="en-US" altLang="zh-CN" b="1" dirty="0">
                <a:latin typeface="思源宋体 CN" panose="02020700000000000000" pitchFamily="18" charset="-122"/>
                <a:ea typeface="思源宋体 CN" panose="02020700000000000000" pitchFamily="18" charset="-122"/>
                <a:sym typeface="思源宋体 CN" panose="02020700000000000000" pitchFamily="18" charset="-122"/>
              </a:rPr>
              <a:t>200💰</a:t>
            </a:r>
            <a:endParaRPr lang="zh-CN" altLang="en-US" b="1" dirty="0">
              <a:latin typeface="思源宋体 CN" panose="02020700000000000000" pitchFamily="18" charset="-122"/>
              <a:ea typeface="思源宋体 CN" panose="02020700000000000000" pitchFamily="18" charset="-122"/>
              <a:sym typeface="思源宋体 CN" panose="02020700000000000000" pitchFamily="18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4870974-7B90-834D-8F17-E2C44664097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 r="-1"/>
          <a:stretch/>
        </p:blipFill>
        <p:spPr>
          <a:xfrm>
            <a:off x="4442351" y="840649"/>
            <a:ext cx="2846917" cy="5593163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D13BF1C5-164C-4544-B1CC-9831C2C05432}"/>
              </a:ext>
            </a:extLst>
          </p:cNvPr>
          <p:cNvSpPr txBox="1"/>
          <p:nvPr/>
        </p:nvSpPr>
        <p:spPr>
          <a:xfrm>
            <a:off x="505705" y="447455"/>
            <a:ext cx="641162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 CN" panose="02020700000000000000" pitchFamily="18" charset="-122"/>
                <a:ea typeface="思源宋体 CN" panose="02020700000000000000" pitchFamily="18" charset="-122"/>
                <a:sym typeface="思源宋体 CN" panose="02020700000000000000" pitchFamily="18" charset="-122"/>
              </a:rPr>
              <a:t>文献</a:t>
            </a:r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ea typeface="思源宋体 CN" panose="02020700000000000000" pitchFamily="18" charset="-122"/>
                <a:sym typeface="思源宋体 CN" panose="02020700000000000000" pitchFamily="18" charset="-122"/>
              </a:rPr>
              <a:t>要</a:t>
            </a:r>
            <a:r>
              <a:rPr lang="en-US" altLang="zh-CN" sz="3200" b="1" dirty="0">
                <a:solidFill>
                  <a:schemeClr val="tx1">
                    <a:lumMod val="65000"/>
                    <a:lumOff val="35000"/>
                  </a:schemeClr>
                </a:solidFill>
                <a:ea typeface="思源宋体 CN" panose="02020700000000000000" pitchFamily="18" charset="-122"/>
                <a:sym typeface="思源宋体 CN" panose="02020700000000000000" pitchFamily="18" charset="-122"/>
              </a:rPr>
              <a:t>💰</a:t>
            </a:r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ea typeface="思源宋体 CN" panose="02020700000000000000" pitchFamily="18" charset="-122"/>
                <a:sym typeface="思源宋体 CN" panose="02020700000000000000" pitchFamily="18" charset="-122"/>
              </a:rPr>
              <a:t>：明目张胆问</a:t>
            </a:r>
            <a:r>
              <a:rPr lang="en-US" altLang="zh-CN" sz="3200" b="1" dirty="0">
                <a:solidFill>
                  <a:schemeClr val="tx1">
                    <a:lumMod val="65000"/>
                    <a:lumOff val="35000"/>
                  </a:schemeClr>
                </a:solidFill>
                <a:ea typeface="思源宋体 CN" panose="02020700000000000000" pitchFamily="18" charset="-122"/>
                <a:sym typeface="思源宋体 CN" panose="02020700000000000000" pitchFamily="18" charset="-122"/>
              </a:rPr>
              <a:t>C</a:t>
            </a:r>
          </a:p>
          <a:p>
            <a:pPr defTabSz="457200"/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ea typeface="思源宋体 CN" panose="02020700000000000000" pitchFamily="18" charset="-122"/>
                <a:sym typeface="思源宋体 CN" panose="02020700000000000000" pitchFamily="18" charset="-122"/>
              </a:rPr>
              <a:t>💰暗示</a:t>
            </a:r>
            <a:r>
              <a:rPr lang="en-US" altLang="zh-CN" sz="3200" b="1" dirty="0">
                <a:solidFill>
                  <a:schemeClr val="tx1">
                    <a:lumMod val="65000"/>
                    <a:lumOff val="35000"/>
                  </a:schemeClr>
                </a:solidFill>
                <a:ea typeface="思源宋体 CN" panose="02020700000000000000" pitchFamily="18" charset="-122"/>
                <a:sym typeface="思源宋体 CN" panose="02020700000000000000" pitchFamily="18" charset="-122"/>
              </a:rPr>
              <a:t>B</a:t>
            </a:r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ea typeface="思源宋体 CN" panose="02020700000000000000" pitchFamily="18" charset="-122"/>
                <a:sym typeface="思源宋体 CN" panose="02020700000000000000" pitchFamily="18" charset="-122"/>
              </a:rPr>
              <a:t>给其零花钱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DA74E40-52DC-E047-AE68-D5605C82471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"/>
          <a:stretch/>
        </p:blipFill>
        <p:spPr>
          <a:xfrm>
            <a:off x="7661209" y="986064"/>
            <a:ext cx="2522590" cy="2837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716846"/>
      </p:ext>
    </p:extLst>
  </p:cSld>
  <p:clrMapOvr>
    <a:masterClrMapping/>
  </p:clrMapOvr>
  <p:transition spd="slow" advClick="0" advTm="0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3095594" y="1993392"/>
            <a:ext cx="5996355" cy="2688313"/>
            <a:chOff x="2795953" y="1828801"/>
            <a:chExt cx="5996355" cy="2815625"/>
          </a:xfrm>
        </p:grpSpPr>
        <p:sp>
          <p:nvSpPr>
            <p:cNvPr id="2" name="圆角矩形 1"/>
            <p:cNvSpPr/>
            <p:nvPr/>
          </p:nvSpPr>
          <p:spPr>
            <a:xfrm>
              <a:off x="2989384" y="2041903"/>
              <a:ext cx="5802924" cy="2602523"/>
            </a:xfrm>
            <a:prstGeom prst="roundRect">
              <a:avLst>
                <a:gd name="adj" fmla="val 10590"/>
              </a:avLst>
            </a:prstGeom>
            <a:solidFill>
              <a:schemeClr val="bg1"/>
            </a:solidFill>
            <a:ln w="19050">
              <a:solidFill>
                <a:srgbClr val="A7A9AD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宋体 CN" panose="02020700000000000000" pitchFamily="18" charset="-122"/>
                <a:ea typeface="思源宋体 CN" panose="02020700000000000000" pitchFamily="18" charset="-122"/>
                <a:sym typeface="思源宋体 CN" panose="02020700000000000000" pitchFamily="18" charset="-122"/>
              </a:endParaRPr>
            </a:p>
          </p:txBody>
        </p:sp>
        <p:sp>
          <p:nvSpPr>
            <p:cNvPr id="65" name="圆角矩形 64"/>
            <p:cNvSpPr/>
            <p:nvPr/>
          </p:nvSpPr>
          <p:spPr>
            <a:xfrm>
              <a:off x="2795953" y="1828801"/>
              <a:ext cx="5802924" cy="2602523"/>
            </a:xfrm>
            <a:prstGeom prst="roundRect">
              <a:avLst>
                <a:gd name="adj" fmla="val 10590"/>
              </a:avLst>
            </a:prstGeom>
            <a:solidFill>
              <a:schemeClr val="bg1"/>
            </a:solidFill>
            <a:ln w="19050">
              <a:solidFill>
                <a:srgbClr val="A7A9A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宋体 CN" panose="02020700000000000000" pitchFamily="18" charset="-122"/>
                <a:ea typeface="思源宋体 CN" panose="02020700000000000000" pitchFamily="18" charset="-122"/>
                <a:sym typeface="思源宋体 CN" panose="02020700000000000000" pitchFamily="18" charset="-122"/>
              </a:endParaRPr>
            </a:p>
          </p:txBody>
        </p:sp>
      </p:grpSp>
      <p:sp>
        <p:nvSpPr>
          <p:cNvPr id="66" name="TextBox 48"/>
          <p:cNvSpPr txBox="1"/>
          <p:nvPr/>
        </p:nvSpPr>
        <p:spPr>
          <a:xfrm>
            <a:off x="3713380" y="2819504"/>
            <a:ext cx="3829308" cy="79444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44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25400" dist="25400" dir="2700000" algn="tl">
                    <a:srgbClr val="000000">
                      <a:alpha val="25000"/>
                    </a:srgbClr>
                  </a:outerShdw>
                </a:effectLst>
                <a:latin typeface="思源宋体 CN" panose="02020700000000000000" pitchFamily="18" charset="-122"/>
                <a:ea typeface="思源宋体 CN" panose="02020700000000000000" pitchFamily="18" charset="-122"/>
                <a:cs typeface="+mn-ea"/>
                <a:sym typeface="思源宋体 CN" panose="02020700000000000000" pitchFamily="18" charset="-122"/>
              </a:rPr>
              <a:t>爆雷后渣</a:t>
            </a:r>
            <a:r>
              <a:rPr lang="en-US" altLang="zh-CN" sz="44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25400" dist="25400" dir="2700000" algn="tl">
                    <a:srgbClr val="000000">
                      <a:alpha val="25000"/>
                    </a:srgbClr>
                  </a:outerShdw>
                </a:effectLst>
                <a:latin typeface="思源宋体 CN" panose="02020700000000000000" pitchFamily="18" charset="-122"/>
                <a:ea typeface="思源宋体 CN" panose="02020700000000000000" pitchFamily="18" charset="-122"/>
                <a:cs typeface="+mn-ea"/>
                <a:sym typeface="思源宋体 CN" panose="02020700000000000000" pitchFamily="18" charset="-122"/>
              </a:rPr>
              <a:t>t</a:t>
            </a:r>
            <a:r>
              <a:rPr lang="zh-CN" altLang="en-US" sz="44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25400" dist="25400" dir="2700000" algn="tl">
                    <a:srgbClr val="000000">
                      <a:alpha val="25000"/>
                    </a:srgbClr>
                  </a:outerShdw>
                </a:effectLst>
                <a:latin typeface="思源宋体 CN" panose="02020700000000000000" pitchFamily="18" charset="-122"/>
                <a:ea typeface="思源宋体 CN" panose="02020700000000000000" pitchFamily="18" charset="-122"/>
                <a:cs typeface="+mn-ea"/>
                <a:sym typeface="思源宋体 CN" panose="02020700000000000000" pitchFamily="18" charset="-122"/>
              </a:rPr>
              <a:t>反应</a:t>
            </a:r>
          </a:p>
        </p:txBody>
      </p:sp>
      <p:sp>
        <p:nvSpPr>
          <p:cNvPr id="67" name="矩形 66"/>
          <p:cNvSpPr/>
          <p:nvPr/>
        </p:nvSpPr>
        <p:spPr>
          <a:xfrm>
            <a:off x="3713380" y="2553969"/>
            <a:ext cx="2346252" cy="250037"/>
          </a:xfrm>
          <a:prstGeom prst="rect">
            <a:avLst/>
          </a:prstGeom>
          <a:noFill/>
          <a:ln>
            <a:noFill/>
          </a:ln>
          <a:effectLst>
            <a:outerShdw blurRad="127000" dist="381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0000"/>
              </a:lnSpc>
            </a:pP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思源宋体 CN" panose="02020700000000000000" pitchFamily="18" charset="-122"/>
              <a:ea typeface="思源宋体 CN" panose="02020700000000000000" pitchFamily="18" charset="-122"/>
              <a:cs typeface="Aparajita" panose="020B0604020202020204" pitchFamily="34" charset="0"/>
              <a:sym typeface="思源宋体 CN" panose="02020700000000000000" pitchFamily="18" charset="-122"/>
            </a:endParaRPr>
          </a:p>
        </p:txBody>
      </p:sp>
      <p:cxnSp>
        <p:nvCxnSpPr>
          <p:cNvPr id="16" name="直接连接符 15"/>
          <p:cNvCxnSpPr/>
          <p:nvPr/>
        </p:nvCxnSpPr>
        <p:spPr>
          <a:xfrm>
            <a:off x="5639008" y="2712566"/>
            <a:ext cx="841248" cy="0"/>
          </a:xfrm>
          <a:prstGeom prst="line">
            <a:avLst/>
          </a:prstGeom>
          <a:ln w="19050">
            <a:solidFill>
              <a:srgbClr val="A7A9AD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椭圆 18">
            <a:extLst>
              <a:ext uri="{FF2B5EF4-FFF2-40B4-BE49-F238E27FC236}">
                <a16:creationId xmlns:a16="http://schemas.microsoft.com/office/drawing/2014/main" id="{480B5872-20BB-404A-B7DD-8C4DBFE7BD43}"/>
              </a:ext>
            </a:extLst>
          </p:cNvPr>
          <p:cNvSpPr/>
          <p:nvPr/>
        </p:nvSpPr>
        <p:spPr>
          <a:xfrm>
            <a:off x="8349354" y="1773889"/>
            <a:ext cx="643616" cy="643614"/>
          </a:xfrm>
          <a:prstGeom prst="ellipse">
            <a:avLst/>
          </a:prstGeom>
          <a:solidFill>
            <a:srgbClr val="A7A9AD"/>
          </a:solidFill>
          <a:ln w="28575">
            <a:solidFill>
              <a:srgbClr val="A7A9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宋体 CN" panose="02020700000000000000" pitchFamily="18" charset="-122"/>
              <a:ea typeface="思源宋体 CN" panose="02020700000000000000" pitchFamily="18" charset="-122"/>
              <a:sym typeface="思源宋体 CN" panose="02020700000000000000" pitchFamily="18" charset="-122"/>
            </a:endParaRPr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75CDB107-59B0-40BA-903E-14261136F556}"/>
              </a:ext>
            </a:extLst>
          </p:cNvPr>
          <p:cNvSpPr/>
          <p:nvPr/>
        </p:nvSpPr>
        <p:spPr>
          <a:xfrm>
            <a:off x="8316410" y="2261039"/>
            <a:ext cx="216318" cy="216318"/>
          </a:xfrm>
          <a:prstGeom prst="ellipse">
            <a:avLst/>
          </a:prstGeom>
          <a:solidFill>
            <a:srgbClr val="EBEB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宋体 CN" panose="02020700000000000000" pitchFamily="18" charset="-122"/>
              <a:ea typeface="思源宋体 CN" panose="02020700000000000000" pitchFamily="18" charset="-122"/>
              <a:sym typeface="思源宋体 CN" panose="02020700000000000000" pitchFamily="18" charset="-122"/>
            </a:endParaRP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E88AD367-9DC5-4114-A6BC-9A9938761D8F}"/>
              </a:ext>
            </a:extLst>
          </p:cNvPr>
          <p:cNvGrpSpPr/>
          <p:nvPr/>
        </p:nvGrpSpPr>
        <p:grpSpPr>
          <a:xfrm rot="10564581">
            <a:off x="-1007235" y="-1145490"/>
            <a:ext cx="15066134" cy="9023583"/>
            <a:chOff x="-1654935" y="-1132609"/>
            <a:chExt cx="15066134" cy="9023583"/>
          </a:xfrm>
        </p:grpSpPr>
        <p:sp>
          <p:nvSpPr>
            <p:cNvPr id="22" name="弧形 21">
              <a:extLst>
                <a:ext uri="{FF2B5EF4-FFF2-40B4-BE49-F238E27FC236}">
                  <a16:creationId xmlns:a16="http://schemas.microsoft.com/office/drawing/2014/main" id="{104C6A0B-A9D4-43A7-AF44-F685EAAFC292}"/>
                </a:ext>
              </a:extLst>
            </p:cNvPr>
            <p:cNvSpPr/>
            <p:nvPr/>
          </p:nvSpPr>
          <p:spPr>
            <a:xfrm>
              <a:off x="10947775" y="5548393"/>
              <a:ext cx="2184434" cy="2184434"/>
            </a:xfrm>
            <a:prstGeom prst="arc">
              <a:avLst>
                <a:gd name="adj1" fmla="val 10851211"/>
                <a:gd name="adj2" fmla="val 15187850"/>
              </a:avLst>
            </a:prstGeom>
            <a:ln w="28575">
              <a:solidFill>
                <a:srgbClr val="A7A9A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宋体 CN" panose="02020700000000000000" pitchFamily="18" charset="-122"/>
                <a:ea typeface="思源宋体 CN" panose="02020700000000000000" pitchFamily="18" charset="-122"/>
                <a:sym typeface="思源宋体 CN" panose="02020700000000000000" pitchFamily="18" charset="-122"/>
              </a:endParaRPr>
            </a:p>
          </p:txBody>
        </p:sp>
        <p:sp>
          <p:nvSpPr>
            <p:cNvPr id="23" name="弧形 22">
              <a:extLst>
                <a:ext uri="{FF2B5EF4-FFF2-40B4-BE49-F238E27FC236}">
                  <a16:creationId xmlns:a16="http://schemas.microsoft.com/office/drawing/2014/main" id="{9595C148-AFA5-469F-92EC-9A224E65E6AB}"/>
                </a:ext>
              </a:extLst>
            </p:cNvPr>
            <p:cNvSpPr/>
            <p:nvPr/>
          </p:nvSpPr>
          <p:spPr>
            <a:xfrm>
              <a:off x="-1654935" y="3399793"/>
              <a:ext cx="2739816" cy="2739816"/>
            </a:xfrm>
            <a:prstGeom prst="arc">
              <a:avLst>
                <a:gd name="adj1" fmla="val 17492478"/>
                <a:gd name="adj2" fmla="val 4758459"/>
              </a:avLst>
            </a:prstGeom>
            <a:ln w="28575">
              <a:solidFill>
                <a:srgbClr val="A7A9A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宋体 CN" panose="02020700000000000000" pitchFamily="18" charset="-122"/>
                <a:ea typeface="思源宋体 CN" panose="02020700000000000000" pitchFamily="18" charset="-122"/>
                <a:sym typeface="思源宋体 CN" panose="02020700000000000000" pitchFamily="18" charset="-122"/>
              </a:endParaRPr>
            </a:p>
          </p:txBody>
        </p:sp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51411006-3A60-4F97-92AB-35498A06C12B}"/>
                </a:ext>
              </a:extLst>
            </p:cNvPr>
            <p:cNvSpPr/>
            <p:nvPr/>
          </p:nvSpPr>
          <p:spPr>
            <a:xfrm>
              <a:off x="92990" y="3399793"/>
              <a:ext cx="222439" cy="222438"/>
            </a:xfrm>
            <a:prstGeom prst="ellipse">
              <a:avLst/>
            </a:prstGeom>
            <a:solidFill>
              <a:srgbClr val="A7A9AD"/>
            </a:solidFill>
            <a:ln w="28575">
              <a:solidFill>
                <a:srgbClr val="A7A9A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宋体 CN" panose="02020700000000000000" pitchFamily="18" charset="-122"/>
                <a:ea typeface="思源宋体 CN" panose="02020700000000000000" pitchFamily="18" charset="-122"/>
                <a:sym typeface="思源宋体 CN" panose="02020700000000000000" pitchFamily="18" charset="-122"/>
              </a:endParaRPr>
            </a:p>
          </p:txBody>
        </p:sp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17571A75-759D-4946-B235-3AC080063E73}"/>
                </a:ext>
              </a:extLst>
            </p:cNvPr>
            <p:cNvSpPr/>
            <p:nvPr/>
          </p:nvSpPr>
          <p:spPr>
            <a:xfrm>
              <a:off x="-129449" y="5983221"/>
              <a:ext cx="222439" cy="222438"/>
            </a:xfrm>
            <a:prstGeom prst="ellipse">
              <a:avLst/>
            </a:prstGeom>
            <a:solidFill>
              <a:srgbClr val="A7A9AD"/>
            </a:solidFill>
            <a:ln w="28575">
              <a:solidFill>
                <a:srgbClr val="A7A9A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宋体 CN" panose="02020700000000000000" pitchFamily="18" charset="-122"/>
                <a:ea typeface="思源宋体 CN" panose="02020700000000000000" pitchFamily="18" charset="-122"/>
                <a:sym typeface="思源宋体 CN" panose="02020700000000000000" pitchFamily="18" charset="-122"/>
              </a:endParaRPr>
            </a:p>
          </p:txBody>
        </p:sp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DCF12626-02DF-46FB-87D8-AA7F15895552}"/>
                </a:ext>
              </a:extLst>
            </p:cNvPr>
            <p:cNvSpPr/>
            <p:nvPr/>
          </p:nvSpPr>
          <p:spPr>
            <a:xfrm>
              <a:off x="11345251" y="5825026"/>
              <a:ext cx="2065948" cy="2065948"/>
            </a:xfrm>
            <a:prstGeom prst="ellipse">
              <a:avLst/>
            </a:prstGeom>
            <a:noFill/>
            <a:ln w="76200">
              <a:solidFill>
                <a:srgbClr val="A7A9A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宋体 CN" panose="02020700000000000000" pitchFamily="18" charset="-122"/>
                <a:ea typeface="思源宋体 CN" panose="02020700000000000000" pitchFamily="18" charset="-122"/>
                <a:sym typeface="思源宋体 CN" panose="02020700000000000000" pitchFamily="18" charset="-122"/>
              </a:endParaRPr>
            </a:p>
          </p:txBody>
        </p:sp>
        <p:sp>
          <p:nvSpPr>
            <p:cNvPr id="27" name="椭圆 26">
              <a:extLst>
                <a:ext uri="{FF2B5EF4-FFF2-40B4-BE49-F238E27FC236}">
                  <a16:creationId xmlns:a16="http://schemas.microsoft.com/office/drawing/2014/main" id="{77B154DC-80FC-4409-9FC8-2D2548B156E3}"/>
                </a:ext>
              </a:extLst>
            </p:cNvPr>
            <p:cNvSpPr/>
            <p:nvPr/>
          </p:nvSpPr>
          <p:spPr>
            <a:xfrm>
              <a:off x="10729327" y="-1132609"/>
              <a:ext cx="2065948" cy="2065948"/>
            </a:xfrm>
            <a:prstGeom prst="ellipse">
              <a:avLst/>
            </a:prstGeom>
            <a:noFill/>
            <a:ln w="76200">
              <a:solidFill>
                <a:srgbClr val="A7A9A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宋体 CN" panose="02020700000000000000" pitchFamily="18" charset="-122"/>
                <a:ea typeface="思源宋体 CN" panose="02020700000000000000" pitchFamily="18" charset="-122"/>
                <a:sym typeface="思源宋体 CN" panose="02020700000000000000" pitchFamily="18" charset="-122"/>
              </a:endParaRPr>
            </a:p>
          </p:txBody>
        </p:sp>
        <p:sp>
          <p:nvSpPr>
            <p:cNvPr id="28" name="椭圆 27">
              <a:extLst>
                <a:ext uri="{FF2B5EF4-FFF2-40B4-BE49-F238E27FC236}">
                  <a16:creationId xmlns:a16="http://schemas.microsoft.com/office/drawing/2014/main" id="{BA977C6C-6F78-4779-88E3-55CBEBB75E43}"/>
                </a:ext>
              </a:extLst>
            </p:cNvPr>
            <p:cNvSpPr/>
            <p:nvPr/>
          </p:nvSpPr>
          <p:spPr>
            <a:xfrm>
              <a:off x="10891369" y="6586694"/>
              <a:ext cx="102763" cy="102762"/>
            </a:xfrm>
            <a:prstGeom prst="ellipse">
              <a:avLst/>
            </a:prstGeom>
            <a:solidFill>
              <a:srgbClr val="A7A9AD"/>
            </a:solidFill>
            <a:ln w="28575">
              <a:solidFill>
                <a:srgbClr val="A7A9A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宋体 CN" panose="02020700000000000000" pitchFamily="18" charset="-122"/>
                <a:ea typeface="思源宋体 CN" panose="02020700000000000000" pitchFamily="18" charset="-122"/>
                <a:sym typeface="思源宋体 CN" panose="02020700000000000000" pitchFamily="18" charset="-122"/>
              </a:endParaRPr>
            </a:p>
          </p:txBody>
        </p:sp>
        <p:sp>
          <p:nvSpPr>
            <p:cNvPr id="29" name="椭圆 28">
              <a:extLst>
                <a:ext uri="{FF2B5EF4-FFF2-40B4-BE49-F238E27FC236}">
                  <a16:creationId xmlns:a16="http://schemas.microsoft.com/office/drawing/2014/main" id="{6AAD2AE6-5359-408D-8A63-073876431E49}"/>
                </a:ext>
              </a:extLst>
            </p:cNvPr>
            <p:cNvSpPr/>
            <p:nvPr/>
          </p:nvSpPr>
          <p:spPr>
            <a:xfrm>
              <a:off x="11705895" y="5531970"/>
              <a:ext cx="102763" cy="102762"/>
            </a:xfrm>
            <a:prstGeom prst="ellipse">
              <a:avLst/>
            </a:prstGeom>
            <a:solidFill>
              <a:srgbClr val="A7A9AD"/>
            </a:solidFill>
            <a:ln w="28575">
              <a:solidFill>
                <a:srgbClr val="A7A9A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宋体 CN" panose="02020700000000000000" pitchFamily="18" charset="-122"/>
                <a:ea typeface="思源宋体 CN" panose="02020700000000000000" pitchFamily="18" charset="-122"/>
                <a:sym typeface="思源宋体 CN" panose="02020700000000000000" pitchFamily="18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52195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:blinds dir="vert"/>
      </p:transition>
    </mc:Choice>
    <mc:Fallback xmlns="">
      <p:transition spd="slow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8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/>
      <p:bldP spid="67" grpId="0"/>
      <p:bldP spid="19" grpId="0" animBg="1"/>
      <p:bldP spid="2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21"/>
          <p:cNvSpPr txBox="1"/>
          <p:nvPr/>
        </p:nvSpPr>
        <p:spPr>
          <a:xfrm>
            <a:off x="3993970" y="1118720"/>
            <a:ext cx="2004464" cy="1107996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zh-CN" altLang="en-US" sz="66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25400" dist="25400" dir="2700000" algn="tl">
                    <a:srgbClr val="000000">
                      <a:alpha val="25000"/>
                    </a:srgbClr>
                  </a:outerShdw>
                </a:effectLst>
                <a:latin typeface="思源宋体 CN" panose="02020700000000000000" pitchFamily="18" charset="-122"/>
                <a:ea typeface="思源宋体 CN" panose="02020700000000000000" pitchFamily="18" charset="-122"/>
                <a:sym typeface="思源宋体 CN" panose="02020700000000000000" pitchFamily="18" charset="-122"/>
              </a:rPr>
              <a:t>目录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5794772" y="1564285"/>
            <a:ext cx="28136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A7A9AD"/>
                </a:solidFill>
                <a:latin typeface="思源宋体 CN" panose="02020700000000000000" pitchFamily="18" charset="-122"/>
                <a:ea typeface="思源宋体 CN" panose="02020700000000000000" pitchFamily="18" charset="-122"/>
                <a:sym typeface="思源宋体 CN" panose="02020700000000000000" pitchFamily="18" charset="-122"/>
              </a:rPr>
              <a:t>CONTENTS</a:t>
            </a:r>
            <a:endParaRPr lang="zh-CN" altLang="en-US" sz="3200" dirty="0">
              <a:solidFill>
                <a:srgbClr val="A7A9AD"/>
              </a:solidFill>
              <a:latin typeface="思源宋体 CN" panose="02020700000000000000" pitchFamily="18" charset="-122"/>
              <a:ea typeface="思源宋体 CN" panose="02020700000000000000" pitchFamily="18" charset="-122"/>
              <a:sym typeface="思源宋体 CN" panose="02020700000000000000" pitchFamily="18" charset="-122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2101956" y="3085622"/>
            <a:ext cx="3994043" cy="651490"/>
            <a:chOff x="5414925" y="1679195"/>
            <a:chExt cx="3994043" cy="651490"/>
          </a:xfrm>
        </p:grpSpPr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C9FE3F12-EF2B-4C2B-8DA1-3D9B6D947A7C}"/>
                </a:ext>
              </a:extLst>
            </p:cNvPr>
            <p:cNvSpPr txBox="1"/>
            <p:nvPr/>
          </p:nvSpPr>
          <p:spPr>
            <a:xfrm>
              <a:off x="6250507" y="1679195"/>
              <a:ext cx="3158461" cy="4895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lnSpc>
                  <a:spcPct val="130000"/>
                </a:lnSpc>
                <a:defRPr/>
              </a:pPr>
              <a:r>
                <a:rPr lang="zh-CN" altLang="en-US" sz="2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宋体 CN" panose="02020700000000000000" pitchFamily="18" charset="-122"/>
                  <a:ea typeface="思源宋体 CN" panose="02020700000000000000" pitchFamily="18" charset="-122"/>
                  <a:cs typeface="+mn-ea"/>
                  <a:sym typeface="思源宋体 CN" panose="02020700000000000000" pitchFamily="18" charset="-122"/>
                </a:rPr>
                <a:t>欺骗情况汇总时间轴</a:t>
              </a:r>
            </a:p>
          </p:txBody>
        </p:sp>
        <p:grpSp>
          <p:nvGrpSpPr>
            <p:cNvPr id="29" name="组合 28"/>
            <p:cNvGrpSpPr/>
            <p:nvPr/>
          </p:nvGrpSpPr>
          <p:grpSpPr>
            <a:xfrm>
              <a:off x="5414925" y="1724297"/>
              <a:ext cx="606390" cy="606388"/>
              <a:chOff x="5414925" y="1724297"/>
              <a:chExt cx="606390" cy="606388"/>
            </a:xfrm>
          </p:grpSpPr>
          <p:sp>
            <p:nvSpPr>
              <p:cNvPr id="27" name="椭圆 26"/>
              <p:cNvSpPr/>
              <p:nvPr/>
            </p:nvSpPr>
            <p:spPr>
              <a:xfrm>
                <a:off x="5414925" y="1724297"/>
                <a:ext cx="606390" cy="606388"/>
              </a:xfrm>
              <a:prstGeom prst="ellipse">
                <a:avLst/>
              </a:prstGeom>
              <a:solidFill>
                <a:srgbClr val="A7A9AD"/>
              </a:solidFill>
              <a:ln w="28575">
                <a:solidFill>
                  <a:srgbClr val="A7A9A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宋体 CN" panose="02020700000000000000" pitchFamily="18" charset="-122"/>
                  <a:ea typeface="思源宋体 CN" panose="02020700000000000000" pitchFamily="18" charset="-122"/>
                  <a:sym typeface="思源宋体 CN" panose="02020700000000000000" pitchFamily="18" charset="-122"/>
                </a:endParaRPr>
              </a:p>
            </p:txBody>
          </p:sp>
          <p:sp>
            <p:nvSpPr>
              <p:cNvPr id="28" name="矩形 27"/>
              <p:cNvSpPr/>
              <p:nvPr/>
            </p:nvSpPr>
            <p:spPr>
              <a:xfrm>
                <a:off x="5453584" y="1771555"/>
                <a:ext cx="54213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zh-CN" sz="2400" dirty="0">
                    <a:solidFill>
                      <a:schemeClr val="bg1"/>
                    </a:solidFill>
                    <a:latin typeface="思源宋体 CN" panose="02020700000000000000" pitchFamily="18" charset="-122"/>
                    <a:ea typeface="思源宋体 CN" panose="02020700000000000000" pitchFamily="18" charset="-122"/>
                    <a:sym typeface="思源宋体 CN" panose="02020700000000000000" pitchFamily="18" charset="-122"/>
                  </a:rPr>
                  <a:t>01</a:t>
                </a:r>
                <a:endParaRPr lang="zh-CN" altLang="en-US" sz="2400" dirty="0">
                  <a:solidFill>
                    <a:schemeClr val="bg1"/>
                  </a:solidFill>
                  <a:latin typeface="思源宋体 CN" panose="02020700000000000000" pitchFamily="18" charset="-122"/>
                  <a:ea typeface="思源宋体 CN" panose="02020700000000000000" pitchFamily="18" charset="-122"/>
                  <a:sym typeface="思源宋体 CN" panose="02020700000000000000" pitchFamily="18" charset="-122"/>
                </a:endParaRPr>
              </a:p>
            </p:txBody>
          </p:sp>
        </p:grpSp>
      </p:grpSp>
      <p:grpSp>
        <p:nvGrpSpPr>
          <p:cNvPr id="31" name="组合 30"/>
          <p:cNvGrpSpPr/>
          <p:nvPr/>
        </p:nvGrpSpPr>
        <p:grpSpPr>
          <a:xfrm>
            <a:off x="2101956" y="4331754"/>
            <a:ext cx="3267903" cy="651490"/>
            <a:chOff x="5414925" y="1679195"/>
            <a:chExt cx="3267903" cy="651490"/>
          </a:xfrm>
        </p:grpSpPr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C9FE3F12-EF2B-4C2B-8DA1-3D9B6D947A7C}"/>
                </a:ext>
              </a:extLst>
            </p:cNvPr>
            <p:cNvSpPr txBox="1"/>
            <p:nvPr/>
          </p:nvSpPr>
          <p:spPr>
            <a:xfrm>
              <a:off x="6250508" y="1679195"/>
              <a:ext cx="2432320" cy="4895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lnSpc>
                  <a:spcPct val="130000"/>
                </a:lnSpc>
                <a:defRPr/>
              </a:pPr>
              <a:r>
                <a:rPr lang="zh-CN" altLang="en-US" sz="2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宋体 CN" panose="02020700000000000000" pitchFamily="18" charset="-122"/>
                  <a:ea typeface="思源宋体 CN" panose="02020700000000000000" pitchFamily="18" charset="-122"/>
                  <a:cs typeface="+mn-ea"/>
                  <a:sym typeface="思源宋体 CN" panose="02020700000000000000" pitchFamily="18" charset="-122"/>
                </a:rPr>
                <a:t>事发后沟通结果</a:t>
              </a:r>
            </a:p>
          </p:txBody>
        </p:sp>
        <p:grpSp>
          <p:nvGrpSpPr>
            <p:cNvPr id="33" name="组合 32"/>
            <p:cNvGrpSpPr/>
            <p:nvPr/>
          </p:nvGrpSpPr>
          <p:grpSpPr>
            <a:xfrm>
              <a:off x="5414925" y="1724297"/>
              <a:ext cx="606390" cy="606388"/>
              <a:chOff x="5414925" y="1724297"/>
              <a:chExt cx="606390" cy="606388"/>
            </a:xfrm>
          </p:grpSpPr>
          <p:sp>
            <p:nvSpPr>
              <p:cNvPr id="34" name="椭圆 33"/>
              <p:cNvSpPr/>
              <p:nvPr/>
            </p:nvSpPr>
            <p:spPr>
              <a:xfrm>
                <a:off x="5414925" y="1724297"/>
                <a:ext cx="606390" cy="606388"/>
              </a:xfrm>
              <a:prstGeom prst="ellipse">
                <a:avLst/>
              </a:prstGeom>
              <a:solidFill>
                <a:srgbClr val="A7A9AD"/>
              </a:solidFill>
              <a:ln w="28575">
                <a:solidFill>
                  <a:srgbClr val="A7A9A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宋体 CN" panose="02020700000000000000" pitchFamily="18" charset="-122"/>
                  <a:ea typeface="思源宋体 CN" panose="02020700000000000000" pitchFamily="18" charset="-122"/>
                  <a:sym typeface="思源宋体 CN" panose="02020700000000000000" pitchFamily="18" charset="-122"/>
                </a:endParaRPr>
              </a:p>
            </p:txBody>
          </p:sp>
          <p:sp>
            <p:nvSpPr>
              <p:cNvPr id="35" name="矩形 34"/>
              <p:cNvSpPr/>
              <p:nvPr/>
            </p:nvSpPr>
            <p:spPr>
              <a:xfrm>
                <a:off x="5453584" y="1771555"/>
                <a:ext cx="54213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zh-CN" sz="2400" dirty="0">
                    <a:solidFill>
                      <a:schemeClr val="bg1"/>
                    </a:solidFill>
                    <a:latin typeface="思源宋体 CN" panose="02020700000000000000" pitchFamily="18" charset="-122"/>
                    <a:ea typeface="思源宋体 CN" panose="02020700000000000000" pitchFamily="18" charset="-122"/>
                    <a:sym typeface="思源宋体 CN" panose="02020700000000000000" pitchFamily="18" charset="-122"/>
                  </a:rPr>
                  <a:t>02</a:t>
                </a:r>
                <a:endParaRPr lang="zh-CN" altLang="en-US" sz="2400" dirty="0">
                  <a:solidFill>
                    <a:schemeClr val="bg1"/>
                  </a:solidFill>
                  <a:latin typeface="思源宋体 CN" panose="02020700000000000000" pitchFamily="18" charset="-122"/>
                  <a:ea typeface="思源宋体 CN" panose="02020700000000000000" pitchFamily="18" charset="-122"/>
                  <a:sym typeface="思源宋体 CN" panose="02020700000000000000" pitchFamily="18" charset="-122"/>
                </a:endParaRPr>
              </a:p>
            </p:txBody>
          </p:sp>
        </p:grpSp>
      </p:grpSp>
      <p:grpSp>
        <p:nvGrpSpPr>
          <p:cNvPr id="45" name="组合 44"/>
          <p:cNvGrpSpPr/>
          <p:nvPr/>
        </p:nvGrpSpPr>
        <p:grpSpPr>
          <a:xfrm>
            <a:off x="6596082" y="3105599"/>
            <a:ext cx="3387653" cy="651490"/>
            <a:chOff x="5414925" y="1679195"/>
            <a:chExt cx="3387653" cy="651490"/>
          </a:xfrm>
        </p:grpSpPr>
        <p:sp>
          <p:nvSpPr>
            <p:cNvPr id="50" name="文本框 49">
              <a:extLst>
                <a:ext uri="{FF2B5EF4-FFF2-40B4-BE49-F238E27FC236}">
                  <a16:creationId xmlns:a16="http://schemas.microsoft.com/office/drawing/2014/main" id="{C9FE3F12-EF2B-4C2B-8DA1-3D9B6D947A7C}"/>
                </a:ext>
              </a:extLst>
            </p:cNvPr>
            <p:cNvSpPr txBox="1"/>
            <p:nvPr/>
          </p:nvSpPr>
          <p:spPr>
            <a:xfrm>
              <a:off x="6250508" y="1679195"/>
              <a:ext cx="2552070" cy="4895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lnSpc>
                  <a:spcPct val="130000"/>
                </a:lnSpc>
                <a:defRPr/>
              </a:pPr>
              <a:r>
                <a:rPr lang="zh-CN" altLang="en-US" sz="2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宋体 CN" panose="02020700000000000000" pitchFamily="18" charset="-122"/>
                  <a:ea typeface="思源宋体 CN" panose="02020700000000000000" pitchFamily="18" charset="-122"/>
                  <a:cs typeface="+mn-ea"/>
                  <a:sym typeface="思源宋体 CN" panose="02020700000000000000" pitchFamily="18" charset="-122"/>
                </a:rPr>
                <a:t>具体劈腿欺骗行为</a:t>
              </a:r>
            </a:p>
          </p:txBody>
        </p:sp>
        <p:grpSp>
          <p:nvGrpSpPr>
            <p:cNvPr id="47" name="组合 46"/>
            <p:cNvGrpSpPr/>
            <p:nvPr/>
          </p:nvGrpSpPr>
          <p:grpSpPr>
            <a:xfrm>
              <a:off x="5414925" y="1724297"/>
              <a:ext cx="606390" cy="606388"/>
              <a:chOff x="5414925" y="1724297"/>
              <a:chExt cx="606390" cy="606388"/>
            </a:xfrm>
          </p:grpSpPr>
          <p:sp>
            <p:nvSpPr>
              <p:cNvPr id="48" name="椭圆 47"/>
              <p:cNvSpPr/>
              <p:nvPr/>
            </p:nvSpPr>
            <p:spPr>
              <a:xfrm>
                <a:off x="5414925" y="1724297"/>
                <a:ext cx="606390" cy="606388"/>
              </a:xfrm>
              <a:prstGeom prst="ellipse">
                <a:avLst/>
              </a:prstGeom>
              <a:solidFill>
                <a:srgbClr val="A7A9AD"/>
              </a:solidFill>
              <a:ln w="28575">
                <a:solidFill>
                  <a:srgbClr val="A7A9A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宋体 CN" panose="02020700000000000000" pitchFamily="18" charset="-122"/>
                  <a:ea typeface="思源宋体 CN" panose="02020700000000000000" pitchFamily="18" charset="-122"/>
                  <a:sym typeface="思源宋体 CN" panose="02020700000000000000" pitchFamily="18" charset="-122"/>
                </a:endParaRPr>
              </a:p>
            </p:txBody>
          </p:sp>
          <p:sp>
            <p:nvSpPr>
              <p:cNvPr id="49" name="矩形 48"/>
              <p:cNvSpPr/>
              <p:nvPr/>
            </p:nvSpPr>
            <p:spPr>
              <a:xfrm>
                <a:off x="5451179" y="1771555"/>
                <a:ext cx="54694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zh-CN" sz="2400" dirty="0">
                    <a:solidFill>
                      <a:schemeClr val="bg1"/>
                    </a:solidFill>
                    <a:latin typeface="思源宋体 CN" panose="02020700000000000000" pitchFamily="18" charset="-122"/>
                    <a:ea typeface="思源宋体 CN" panose="02020700000000000000" pitchFamily="18" charset="-122"/>
                    <a:sym typeface="思源宋体 CN" panose="02020700000000000000" pitchFamily="18" charset="-122"/>
                  </a:rPr>
                  <a:t>03</a:t>
                </a:r>
                <a:endParaRPr lang="zh-CN" altLang="en-US" sz="2400" dirty="0">
                  <a:solidFill>
                    <a:schemeClr val="bg1"/>
                  </a:solidFill>
                  <a:latin typeface="思源宋体 CN" panose="02020700000000000000" pitchFamily="18" charset="-122"/>
                  <a:ea typeface="思源宋体 CN" panose="02020700000000000000" pitchFamily="18" charset="-122"/>
                  <a:sym typeface="思源宋体 CN" panose="02020700000000000000" pitchFamily="18" charset="-122"/>
                </a:endParaRPr>
              </a:p>
            </p:txBody>
          </p:sp>
        </p:grp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C3051069-1339-4110-9671-9D34AE596E99}"/>
              </a:ext>
            </a:extLst>
          </p:cNvPr>
          <p:cNvGrpSpPr/>
          <p:nvPr/>
        </p:nvGrpSpPr>
        <p:grpSpPr>
          <a:xfrm rot="10800000">
            <a:off x="-716649" y="-400556"/>
            <a:ext cx="15732062" cy="11148184"/>
            <a:chOff x="-2320863" y="-3257210"/>
            <a:chExt cx="15732062" cy="11148184"/>
          </a:xfrm>
        </p:grpSpPr>
        <p:sp>
          <p:nvSpPr>
            <p:cNvPr id="10" name="弧形 9"/>
            <p:cNvSpPr/>
            <p:nvPr/>
          </p:nvSpPr>
          <p:spPr>
            <a:xfrm>
              <a:off x="570796" y="-3257210"/>
              <a:ext cx="4236201" cy="4236201"/>
            </a:xfrm>
            <a:prstGeom prst="arc">
              <a:avLst>
                <a:gd name="adj1" fmla="val 1397507"/>
                <a:gd name="adj2" fmla="val 9409890"/>
              </a:avLst>
            </a:prstGeom>
            <a:ln w="28575">
              <a:solidFill>
                <a:srgbClr val="A7A9A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宋体 CN" panose="02020700000000000000" pitchFamily="18" charset="-122"/>
                <a:ea typeface="思源宋体 CN" panose="02020700000000000000" pitchFamily="18" charset="-122"/>
                <a:sym typeface="思源宋体 CN" panose="02020700000000000000" pitchFamily="18" charset="-122"/>
              </a:endParaRPr>
            </a:p>
          </p:txBody>
        </p:sp>
        <p:grpSp>
          <p:nvGrpSpPr>
            <p:cNvPr id="2" name="组合 1">
              <a:extLst>
                <a:ext uri="{FF2B5EF4-FFF2-40B4-BE49-F238E27FC236}">
                  <a16:creationId xmlns:a16="http://schemas.microsoft.com/office/drawing/2014/main" id="{87EBE961-4000-47A3-B7DA-87454A0A059C}"/>
                </a:ext>
              </a:extLst>
            </p:cNvPr>
            <p:cNvGrpSpPr/>
            <p:nvPr/>
          </p:nvGrpSpPr>
          <p:grpSpPr>
            <a:xfrm>
              <a:off x="-2320863" y="-1376260"/>
              <a:ext cx="15732062" cy="9267234"/>
              <a:chOff x="-2320863" y="-1376260"/>
              <a:chExt cx="15732062" cy="9267234"/>
            </a:xfrm>
          </p:grpSpPr>
          <p:sp>
            <p:nvSpPr>
              <p:cNvPr id="7" name="椭圆 6"/>
              <p:cNvSpPr/>
              <p:nvPr/>
            </p:nvSpPr>
            <p:spPr>
              <a:xfrm>
                <a:off x="-1524996" y="-1376260"/>
                <a:ext cx="3458128" cy="3458128"/>
              </a:xfrm>
              <a:prstGeom prst="ellipse">
                <a:avLst/>
              </a:prstGeom>
              <a:noFill/>
              <a:ln w="76200">
                <a:solidFill>
                  <a:srgbClr val="A7A9A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宋体 CN" panose="02020700000000000000" pitchFamily="18" charset="-122"/>
                  <a:ea typeface="思源宋体 CN" panose="02020700000000000000" pitchFamily="18" charset="-122"/>
                  <a:sym typeface="思源宋体 CN" panose="02020700000000000000" pitchFamily="18" charset="-122"/>
                </a:endParaRPr>
              </a:p>
            </p:txBody>
          </p:sp>
          <p:sp>
            <p:nvSpPr>
              <p:cNvPr id="8" name="椭圆 7"/>
              <p:cNvSpPr/>
              <p:nvPr/>
            </p:nvSpPr>
            <p:spPr>
              <a:xfrm>
                <a:off x="-1026384" y="-877646"/>
                <a:ext cx="2460904" cy="2460901"/>
              </a:xfrm>
              <a:prstGeom prst="ellipse">
                <a:avLst/>
              </a:prstGeom>
              <a:solidFill>
                <a:srgbClr val="A7A9AD"/>
              </a:solidFill>
              <a:ln w="28575">
                <a:solidFill>
                  <a:srgbClr val="A7A9A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宋体 CN" panose="02020700000000000000" pitchFamily="18" charset="-122"/>
                  <a:ea typeface="思源宋体 CN" panose="02020700000000000000" pitchFamily="18" charset="-122"/>
                  <a:sym typeface="思源宋体 CN" panose="02020700000000000000" pitchFamily="18" charset="-122"/>
                </a:endParaRPr>
              </a:p>
            </p:txBody>
          </p:sp>
          <p:sp>
            <p:nvSpPr>
              <p:cNvPr id="11" name="椭圆 10"/>
              <p:cNvSpPr/>
              <p:nvPr/>
            </p:nvSpPr>
            <p:spPr>
              <a:xfrm>
                <a:off x="-2320863" y="851418"/>
                <a:ext cx="3458128" cy="3458128"/>
              </a:xfrm>
              <a:prstGeom prst="ellipse">
                <a:avLst/>
              </a:prstGeom>
              <a:noFill/>
              <a:ln w="28575">
                <a:solidFill>
                  <a:srgbClr val="A7A9A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宋体 CN" panose="02020700000000000000" pitchFamily="18" charset="-122"/>
                  <a:ea typeface="思源宋体 CN" panose="02020700000000000000" pitchFamily="18" charset="-122"/>
                  <a:sym typeface="思源宋体 CN" panose="02020700000000000000" pitchFamily="18" charset="-122"/>
                </a:endParaRPr>
              </a:p>
            </p:txBody>
          </p:sp>
          <p:sp>
            <p:nvSpPr>
              <p:cNvPr id="12" name="椭圆 11"/>
              <p:cNvSpPr/>
              <p:nvPr/>
            </p:nvSpPr>
            <p:spPr>
              <a:xfrm>
                <a:off x="451392" y="3585076"/>
                <a:ext cx="378342" cy="378340"/>
              </a:xfrm>
              <a:prstGeom prst="ellipse">
                <a:avLst/>
              </a:prstGeom>
              <a:solidFill>
                <a:srgbClr val="A7A9AD"/>
              </a:solidFill>
              <a:ln w="76200">
                <a:solidFill>
                  <a:srgbClr val="A7A9A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宋体 CN" panose="02020700000000000000" pitchFamily="18" charset="-122"/>
                  <a:ea typeface="思源宋体 CN" panose="02020700000000000000" pitchFamily="18" charset="-122"/>
                  <a:sym typeface="思源宋体 CN" panose="02020700000000000000" pitchFamily="18" charset="-122"/>
                </a:endParaRPr>
              </a:p>
            </p:txBody>
          </p:sp>
          <p:sp>
            <p:nvSpPr>
              <p:cNvPr id="13" name="椭圆 12"/>
              <p:cNvSpPr/>
              <p:nvPr/>
            </p:nvSpPr>
            <p:spPr>
              <a:xfrm>
                <a:off x="1849715" y="1303744"/>
                <a:ext cx="609988" cy="609988"/>
              </a:xfrm>
              <a:prstGeom prst="ellipse">
                <a:avLst/>
              </a:prstGeom>
              <a:solidFill>
                <a:srgbClr val="EBEBE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宋体 CN" panose="02020700000000000000" pitchFamily="18" charset="-122"/>
                  <a:ea typeface="思源宋体 CN" panose="02020700000000000000" pitchFamily="18" charset="-122"/>
                  <a:sym typeface="思源宋体 CN" panose="02020700000000000000" pitchFamily="18" charset="-122"/>
                </a:endParaRPr>
              </a:p>
            </p:txBody>
          </p:sp>
          <p:sp>
            <p:nvSpPr>
              <p:cNvPr id="14" name="椭圆 13"/>
              <p:cNvSpPr/>
              <p:nvPr/>
            </p:nvSpPr>
            <p:spPr>
              <a:xfrm>
                <a:off x="4261880" y="-268914"/>
                <a:ext cx="408363" cy="408361"/>
              </a:xfrm>
              <a:prstGeom prst="ellipse">
                <a:avLst/>
              </a:prstGeom>
              <a:solidFill>
                <a:srgbClr val="A7A9A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宋体 CN" panose="02020700000000000000" pitchFamily="18" charset="-122"/>
                  <a:ea typeface="思源宋体 CN" panose="02020700000000000000" pitchFamily="18" charset="-122"/>
                  <a:sym typeface="思源宋体 CN" panose="02020700000000000000" pitchFamily="18" charset="-122"/>
                </a:endParaRPr>
              </a:p>
            </p:txBody>
          </p:sp>
          <p:sp>
            <p:nvSpPr>
              <p:cNvPr id="53" name="椭圆 52"/>
              <p:cNvSpPr/>
              <p:nvPr/>
            </p:nvSpPr>
            <p:spPr>
              <a:xfrm>
                <a:off x="11345251" y="5825026"/>
                <a:ext cx="2065948" cy="2065948"/>
              </a:xfrm>
              <a:prstGeom prst="ellipse">
                <a:avLst/>
              </a:prstGeom>
              <a:noFill/>
              <a:ln w="76200">
                <a:solidFill>
                  <a:srgbClr val="A7A9A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宋体 CN" panose="02020700000000000000" pitchFamily="18" charset="-122"/>
                  <a:ea typeface="思源宋体 CN" panose="02020700000000000000" pitchFamily="18" charset="-122"/>
                  <a:sym typeface="思源宋体 CN" panose="02020700000000000000" pitchFamily="18" charset="-122"/>
                </a:endParaRPr>
              </a:p>
            </p:txBody>
          </p:sp>
          <p:sp>
            <p:nvSpPr>
              <p:cNvPr id="54" name="椭圆 53"/>
              <p:cNvSpPr/>
              <p:nvPr/>
            </p:nvSpPr>
            <p:spPr>
              <a:xfrm>
                <a:off x="11589277" y="5102022"/>
                <a:ext cx="346048" cy="346048"/>
              </a:xfrm>
              <a:prstGeom prst="ellipse">
                <a:avLst/>
              </a:prstGeom>
              <a:solidFill>
                <a:srgbClr val="EBEBE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宋体 CN" panose="02020700000000000000" pitchFamily="18" charset="-122"/>
                  <a:ea typeface="思源宋体 CN" panose="02020700000000000000" pitchFamily="18" charset="-122"/>
                  <a:sym typeface="思源宋体 CN" panose="02020700000000000000" pitchFamily="18" charset="-122"/>
                </a:endParaRPr>
              </a:p>
            </p:txBody>
          </p:sp>
          <p:sp>
            <p:nvSpPr>
              <p:cNvPr id="55" name="椭圆 54"/>
              <p:cNvSpPr/>
              <p:nvPr/>
            </p:nvSpPr>
            <p:spPr>
              <a:xfrm>
                <a:off x="10589477" y="6661483"/>
                <a:ext cx="521371" cy="521369"/>
              </a:xfrm>
              <a:prstGeom prst="ellipse">
                <a:avLst/>
              </a:prstGeom>
              <a:solidFill>
                <a:srgbClr val="A7A9AD"/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宋体 CN" panose="02020700000000000000" pitchFamily="18" charset="-122"/>
                  <a:ea typeface="思源宋体 CN" panose="02020700000000000000" pitchFamily="18" charset="-122"/>
                  <a:sym typeface="思源宋体 CN" panose="02020700000000000000" pitchFamily="18" charset="-122"/>
                </a:endParaRPr>
              </a:p>
            </p:txBody>
          </p:sp>
        </p:grpSp>
      </p:grpSp>
      <p:grpSp>
        <p:nvGrpSpPr>
          <p:cNvPr id="57" name="组合 56"/>
          <p:cNvGrpSpPr/>
          <p:nvPr/>
        </p:nvGrpSpPr>
        <p:grpSpPr>
          <a:xfrm>
            <a:off x="6596082" y="4351731"/>
            <a:ext cx="2799189" cy="651490"/>
            <a:chOff x="5414925" y="1679195"/>
            <a:chExt cx="2799189" cy="651490"/>
          </a:xfrm>
        </p:grpSpPr>
        <p:sp>
          <p:nvSpPr>
            <p:cNvPr id="62" name="文本框 61">
              <a:extLst>
                <a:ext uri="{FF2B5EF4-FFF2-40B4-BE49-F238E27FC236}">
                  <a16:creationId xmlns:a16="http://schemas.microsoft.com/office/drawing/2014/main" id="{C9FE3F12-EF2B-4C2B-8DA1-3D9B6D947A7C}"/>
                </a:ext>
              </a:extLst>
            </p:cNvPr>
            <p:cNvSpPr txBox="1"/>
            <p:nvPr/>
          </p:nvSpPr>
          <p:spPr>
            <a:xfrm>
              <a:off x="6250508" y="1679195"/>
              <a:ext cx="1963606" cy="4895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lnSpc>
                  <a:spcPct val="130000"/>
                </a:lnSpc>
                <a:defRPr/>
              </a:pPr>
              <a:r>
                <a:rPr lang="zh-CN" altLang="en-US" sz="2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宋体 CN" panose="02020700000000000000" pitchFamily="18" charset="-122"/>
                  <a:ea typeface="思源宋体 CN" panose="02020700000000000000" pitchFamily="18" charset="-122"/>
                  <a:cs typeface="+mn-ea"/>
                  <a:sym typeface="思源宋体 CN" panose="02020700000000000000" pitchFamily="18" charset="-122"/>
                </a:rPr>
                <a:t> 情况警示总结</a:t>
              </a:r>
            </a:p>
          </p:txBody>
        </p:sp>
        <p:grpSp>
          <p:nvGrpSpPr>
            <p:cNvPr id="59" name="组合 58"/>
            <p:cNvGrpSpPr/>
            <p:nvPr/>
          </p:nvGrpSpPr>
          <p:grpSpPr>
            <a:xfrm>
              <a:off x="5414925" y="1724297"/>
              <a:ext cx="606390" cy="606388"/>
              <a:chOff x="5414925" y="1724297"/>
              <a:chExt cx="606390" cy="606388"/>
            </a:xfrm>
          </p:grpSpPr>
          <p:sp>
            <p:nvSpPr>
              <p:cNvPr id="60" name="椭圆 59"/>
              <p:cNvSpPr/>
              <p:nvPr/>
            </p:nvSpPr>
            <p:spPr>
              <a:xfrm>
                <a:off x="5414925" y="1724297"/>
                <a:ext cx="606390" cy="606388"/>
              </a:xfrm>
              <a:prstGeom prst="ellipse">
                <a:avLst/>
              </a:prstGeom>
              <a:solidFill>
                <a:srgbClr val="A7A9AD"/>
              </a:solidFill>
              <a:ln w="28575">
                <a:solidFill>
                  <a:srgbClr val="A7A9A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宋体 CN" panose="02020700000000000000" pitchFamily="18" charset="-122"/>
                  <a:ea typeface="思源宋体 CN" panose="02020700000000000000" pitchFamily="18" charset="-122"/>
                  <a:sym typeface="思源宋体 CN" panose="02020700000000000000" pitchFamily="18" charset="-122"/>
                </a:endParaRPr>
              </a:p>
            </p:txBody>
          </p:sp>
          <p:sp>
            <p:nvSpPr>
              <p:cNvPr id="61" name="矩形 60"/>
              <p:cNvSpPr/>
              <p:nvPr/>
            </p:nvSpPr>
            <p:spPr>
              <a:xfrm>
                <a:off x="5447974" y="1771555"/>
                <a:ext cx="55335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zh-CN" sz="2400" dirty="0">
                    <a:solidFill>
                      <a:schemeClr val="bg1"/>
                    </a:solidFill>
                    <a:latin typeface="思源宋体 CN" panose="02020700000000000000" pitchFamily="18" charset="-122"/>
                    <a:ea typeface="思源宋体 CN" panose="02020700000000000000" pitchFamily="18" charset="-122"/>
                    <a:sym typeface="思源宋体 CN" panose="02020700000000000000" pitchFamily="18" charset="-122"/>
                  </a:rPr>
                  <a:t>04</a:t>
                </a:r>
                <a:endParaRPr lang="zh-CN" altLang="en-US" sz="2400" dirty="0">
                  <a:solidFill>
                    <a:schemeClr val="bg1"/>
                  </a:solidFill>
                  <a:latin typeface="思源宋体 CN" panose="02020700000000000000" pitchFamily="18" charset="-122"/>
                  <a:ea typeface="思源宋体 CN" panose="02020700000000000000" pitchFamily="18" charset="-122"/>
                  <a:sym typeface="思源宋体 CN" panose="02020700000000000000" pitchFamily="18" charset="-122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926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airplane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50"/>
                            </p:stCondLst>
                            <p:childTnLst>
                              <p:par>
                                <p:cTn id="14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250"/>
                            </p:stCondLst>
                            <p:childTnLst>
                              <p:par>
                                <p:cTn id="1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750"/>
                            </p:stCondLst>
                            <p:childTnLst>
                              <p:par>
                                <p:cTn id="24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250"/>
                            </p:stCondLst>
                            <p:childTnLst>
                              <p:par>
                                <p:cTn id="2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4" name="Isosceles Triangle 33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CE8B546-E878-8D4B-A154-C9EF6412119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1378" y="643467"/>
            <a:ext cx="10269244" cy="5571065"/>
          </a:xfrm>
          <a:prstGeom prst="rect">
            <a:avLst/>
          </a:prstGeom>
          <a:ln>
            <a:noFill/>
          </a:ln>
        </p:spPr>
      </p:pic>
      <p:sp>
        <p:nvSpPr>
          <p:cNvPr id="36" name="Isosceles Triangle 35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138530"/>
      </p:ext>
    </p:extLst>
  </p:cSld>
  <p:clrMapOvr>
    <a:masterClrMapping/>
  </p:clrMapOvr>
  <p:transition spd="slow" advClick="0" advTm="2000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A45CB28-49B5-954D-8677-0388F930333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01957"/>
            <a:ext cx="12192000" cy="6654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534772"/>
      </p:ext>
    </p:extLst>
  </p:cSld>
  <p:clrMapOvr>
    <a:masterClrMapping/>
  </p:clrMapOvr>
  <p:transition spd="slow" advClick="0" advTm="2000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69794B1-4867-4E49-A31A-73B9BFB15F6A}"/>
              </a:ext>
            </a:extLst>
          </p:cNvPr>
          <p:cNvSpPr txBox="1"/>
          <p:nvPr/>
        </p:nvSpPr>
        <p:spPr>
          <a:xfrm>
            <a:off x="1251119" y="126240"/>
            <a:ext cx="1025098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 CN" panose="02020700000000000000" pitchFamily="18" charset="-122"/>
                <a:ea typeface="思源宋体 CN" panose="02020700000000000000" pitchFamily="18" charset="-122"/>
                <a:sym typeface="思源宋体 CN" panose="02020700000000000000" pitchFamily="18" charset="-122"/>
              </a:rPr>
              <a:t>事件爆雷后出于心虚归还</a:t>
            </a:r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 CN" panose="02020700000000000000" pitchFamily="18" charset="-122"/>
                <a:ea typeface="思源宋体 CN" panose="02020700000000000000" pitchFamily="18" charset="-122"/>
                <a:sym typeface="思源宋体 CN" panose="02020700000000000000" pitchFamily="18" charset="-122"/>
              </a:rPr>
              <a:t>B</a:t>
            </a: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 CN" panose="02020700000000000000" pitchFamily="18" charset="-122"/>
                <a:ea typeface="思源宋体 CN" panose="02020700000000000000" pitchFamily="18" charset="-122"/>
                <a:sym typeface="思源宋体 CN" panose="02020700000000000000" pitchFamily="18" charset="-122"/>
              </a:rPr>
              <a:t>小姐为其恋爱花费</a:t>
            </a:r>
            <a:endParaRPr lang="en-US" altLang="zh-CN" sz="1600" b="1" dirty="0">
              <a:solidFill>
                <a:schemeClr val="tx1">
                  <a:lumMod val="65000"/>
                  <a:lumOff val="35000"/>
                </a:schemeClr>
              </a:solidFill>
              <a:latin typeface="思源宋体 CN" panose="02020700000000000000" pitchFamily="18" charset="-122"/>
              <a:ea typeface="思源宋体 CN" panose="02020700000000000000" pitchFamily="18" charset="-122"/>
              <a:sym typeface="思源宋体 CN" panose="02020700000000000000" pitchFamily="18" charset="-122"/>
            </a:endParaRPr>
          </a:p>
          <a:p>
            <a:pPr algn="ctr" defTabSz="457200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 CN" panose="02020700000000000000" pitchFamily="18" charset="-122"/>
                <a:ea typeface="思源宋体 CN" panose="02020700000000000000" pitchFamily="18" charset="-122"/>
                <a:sym typeface="思源宋体 CN" panose="02020700000000000000" pitchFamily="18" charset="-122"/>
              </a:rPr>
              <a:t>对于不要钱只要认真道歉的</a:t>
            </a:r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 CN" panose="02020700000000000000" pitchFamily="18" charset="-122"/>
                <a:ea typeface="思源宋体 CN" panose="02020700000000000000" pitchFamily="18" charset="-122"/>
                <a:sym typeface="思源宋体 CN" panose="02020700000000000000" pitchFamily="18" charset="-122"/>
              </a:rPr>
              <a:t>C</a:t>
            </a: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 CN" panose="02020700000000000000" pitchFamily="18" charset="-122"/>
                <a:ea typeface="思源宋体 CN" panose="02020700000000000000" pitchFamily="18" charset="-122"/>
                <a:sym typeface="思源宋体 CN" panose="02020700000000000000" pitchFamily="18" charset="-122"/>
              </a:rPr>
              <a:t>小姐诉求，不悔改</a:t>
            </a:r>
            <a:r>
              <a:rPr lang="zh-CN" altLang="en-US" sz="1600" b="1" dirty="0">
                <a:solidFill>
                  <a:srgbClr val="FF0000"/>
                </a:solidFill>
                <a:latin typeface="思源宋体 CN" panose="02020700000000000000" pitchFamily="18" charset="-122"/>
                <a:ea typeface="思源宋体 CN" panose="02020700000000000000" pitchFamily="18" charset="-122"/>
                <a:sym typeface="思源宋体 CN" panose="02020700000000000000" pitchFamily="18" charset="-122"/>
              </a:rPr>
              <a:t>倒打一耙</a:t>
            </a:r>
            <a:endParaRPr lang="en-US" altLang="zh-CN" sz="1600" b="1" dirty="0">
              <a:solidFill>
                <a:srgbClr val="FF0000"/>
              </a:solidFill>
              <a:latin typeface="思源宋体 CN" panose="02020700000000000000" pitchFamily="18" charset="-122"/>
              <a:ea typeface="思源宋体 CN" panose="02020700000000000000" pitchFamily="18" charset="-122"/>
              <a:sym typeface="思源宋体 CN" panose="02020700000000000000" pitchFamily="18" charset="-122"/>
            </a:endParaRPr>
          </a:p>
          <a:p>
            <a:pPr algn="ctr" defTabSz="457200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 CN" panose="02020700000000000000" pitchFamily="18" charset="-122"/>
                <a:ea typeface="思源宋体 CN" panose="02020700000000000000" pitchFamily="18" charset="-122"/>
                <a:sym typeface="思源宋体 CN" panose="02020700000000000000" pitchFamily="18" charset="-122"/>
              </a:rPr>
              <a:t>断章取义不发完整截图，</a:t>
            </a:r>
            <a:r>
              <a:rPr lang="zh-CN" altLang="en-US" sz="1600" b="1" dirty="0">
                <a:solidFill>
                  <a:srgbClr val="FF0000"/>
                </a:solidFill>
                <a:latin typeface="思源宋体 CN" panose="02020700000000000000" pitchFamily="18" charset="-122"/>
                <a:ea typeface="思源宋体 CN" panose="02020700000000000000" pitchFamily="18" charset="-122"/>
                <a:sym typeface="思源宋体 CN" panose="02020700000000000000" pitchFamily="18" charset="-122"/>
              </a:rPr>
              <a:t>暗示</a:t>
            </a:r>
            <a:r>
              <a:rPr lang="en-US" altLang="zh-CN" sz="1600" b="1" dirty="0">
                <a:solidFill>
                  <a:srgbClr val="FF0000"/>
                </a:solidFill>
                <a:latin typeface="思源宋体 CN" panose="02020700000000000000" pitchFamily="18" charset="-122"/>
                <a:ea typeface="思源宋体 CN" panose="02020700000000000000" pitchFamily="18" charset="-122"/>
                <a:sym typeface="思源宋体 CN" panose="02020700000000000000" pitchFamily="18" charset="-122"/>
              </a:rPr>
              <a:t>C</a:t>
            </a:r>
            <a:r>
              <a:rPr lang="zh-CN" altLang="en-US" sz="1600" b="1" dirty="0">
                <a:solidFill>
                  <a:srgbClr val="FF0000"/>
                </a:solidFill>
                <a:latin typeface="思源宋体 CN" panose="02020700000000000000" pitchFamily="18" charset="-122"/>
                <a:ea typeface="思源宋体 CN" panose="02020700000000000000" pitchFamily="18" charset="-122"/>
                <a:sym typeface="思源宋体 CN" panose="02020700000000000000" pitchFamily="18" charset="-122"/>
              </a:rPr>
              <a:t>“知三当三”</a:t>
            </a:r>
            <a:endParaRPr lang="en-US" altLang="zh-CN" sz="1600" b="1" dirty="0">
              <a:solidFill>
                <a:srgbClr val="FF0000"/>
              </a:solidFill>
              <a:latin typeface="思源宋体 CN" panose="02020700000000000000" pitchFamily="18" charset="-122"/>
              <a:ea typeface="思源宋体 CN" panose="02020700000000000000" pitchFamily="18" charset="-122"/>
              <a:sym typeface="思源宋体 CN" panose="02020700000000000000" pitchFamily="18" charset="-122"/>
            </a:endParaRPr>
          </a:p>
          <a:p>
            <a:pPr algn="ctr" defTabSz="457200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 CN" panose="02020700000000000000" pitchFamily="18" charset="-122"/>
                <a:ea typeface="思源宋体 CN" panose="02020700000000000000" pitchFamily="18" charset="-122"/>
                <a:sym typeface="思源宋体 CN" panose="02020700000000000000" pitchFamily="18" charset="-122"/>
              </a:rPr>
              <a:t>我们来看看完整对话</a:t>
            </a:r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 CN" panose="02020700000000000000" pitchFamily="18" charset="-122"/>
                <a:ea typeface="思源宋体 CN" panose="02020700000000000000" pitchFamily="18" charset="-122"/>
                <a:sym typeface="思源宋体 CN" panose="02020700000000000000" pitchFamily="18" charset="-122"/>
              </a:rPr>
              <a:t>👇</a:t>
            </a:r>
            <a:endParaRPr lang="zh-CN" alt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思源宋体 CN" panose="02020700000000000000" pitchFamily="18" charset="-122"/>
              <a:ea typeface="思源宋体 CN" panose="02020700000000000000" pitchFamily="18" charset="-122"/>
              <a:sym typeface="思源宋体 CN" panose="02020700000000000000" pitchFamily="18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CE8CAF9-57CE-C241-BEF4-41E83C7498A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17303" y="1203458"/>
            <a:ext cx="2936331" cy="3950607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9477CF3A-BFE9-F342-8087-E7FB7FEEC4C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5219" y="181672"/>
            <a:ext cx="1848238" cy="214741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AB73ADD-64A2-5249-9BA6-B42BF21A2A4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81440" y="5021705"/>
            <a:ext cx="2808056" cy="185439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BFC6F04-41B1-AF47-A060-8B28BB14F914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5219" y="2329084"/>
            <a:ext cx="5269517" cy="4285561"/>
          </a:xfrm>
          <a:prstGeom prst="rect">
            <a:avLst/>
          </a:prstGeom>
        </p:spPr>
      </p:pic>
      <p:cxnSp>
        <p:nvCxnSpPr>
          <p:cNvPr id="13" name="直线箭头连接符 12">
            <a:extLst>
              <a:ext uri="{FF2B5EF4-FFF2-40B4-BE49-F238E27FC236}">
                <a16:creationId xmlns:a16="http://schemas.microsoft.com/office/drawing/2014/main" id="{9A564665-3D9D-D94A-8F45-3D7D44D88EE1}"/>
              </a:ext>
            </a:extLst>
          </p:cNvPr>
          <p:cNvCxnSpPr>
            <a:cxnSpLocks/>
          </p:cNvCxnSpPr>
          <p:nvPr/>
        </p:nvCxnSpPr>
        <p:spPr>
          <a:xfrm>
            <a:off x="2178368" y="1494460"/>
            <a:ext cx="3421279" cy="514222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矩形 17">
            <a:extLst>
              <a:ext uri="{FF2B5EF4-FFF2-40B4-BE49-F238E27FC236}">
                <a16:creationId xmlns:a16="http://schemas.microsoft.com/office/drawing/2014/main" id="{51B8ACCD-4E4C-4043-847E-04801DAE1088}"/>
              </a:ext>
            </a:extLst>
          </p:cNvPr>
          <p:cNvSpPr/>
          <p:nvPr/>
        </p:nvSpPr>
        <p:spPr>
          <a:xfrm rot="539158">
            <a:off x="3499049" y="1392883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逻辑矛盾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6F147988-712A-E04C-AA3E-C09ED97A57E8}"/>
              </a:ext>
            </a:extLst>
          </p:cNvPr>
          <p:cNvSpPr/>
          <p:nvPr/>
        </p:nvSpPr>
        <p:spPr>
          <a:xfrm>
            <a:off x="6487860" y="6362428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装忙开始敷衍</a:t>
            </a: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608A7844-D62D-294D-BE11-415F12B3A444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36247" y="1203458"/>
            <a:ext cx="2495566" cy="3195791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D7EE09C3-0E52-AC42-A97E-5C641793DD38}"/>
              </a:ext>
            </a:extLst>
          </p:cNvPr>
          <p:cNvSpPr/>
          <p:nvPr/>
        </p:nvSpPr>
        <p:spPr>
          <a:xfrm>
            <a:off x="6376612" y="1441457"/>
            <a:ext cx="25330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明明对</a:t>
            </a:r>
            <a:r>
              <a:rPr lang="en-US" altLang="zh-CN" b="1" dirty="0">
                <a:solidFill>
                  <a:srgbClr val="FF0000"/>
                </a:solidFill>
              </a:rPr>
              <a:t>C</a:t>
            </a:r>
            <a:r>
              <a:rPr lang="zh-CN" altLang="en-US" b="1" dirty="0">
                <a:solidFill>
                  <a:srgbClr val="FF0000"/>
                </a:solidFill>
              </a:rPr>
              <a:t>说的是在敷衍</a:t>
            </a:r>
            <a:r>
              <a:rPr lang="en-US" altLang="zh-CN" b="1" dirty="0">
                <a:solidFill>
                  <a:srgbClr val="FF0000"/>
                </a:solidFill>
              </a:rPr>
              <a:t>B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548FD277-C4FB-BE45-A33F-84CE60928869}"/>
              </a:ext>
            </a:extLst>
          </p:cNvPr>
          <p:cNvSpPr/>
          <p:nvPr/>
        </p:nvSpPr>
        <p:spPr>
          <a:xfrm>
            <a:off x="9569879" y="886046"/>
            <a:ext cx="12506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C</a:t>
            </a:r>
            <a:r>
              <a:rPr lang="zh-CN" altLang="en-US" b="1" dirty="0">
                <a:solidFill>
                  <a:srgbClr val="FF0000"/>
                </a:solidFill>
              </a:rPr>
              <a:t>还在自责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83DDC2E4-CDC7-6B4E-AB9F-119FA40DD9AE}"/>
              </a:ext>
            </a:extLst>
          </p:cNvPr>
          <p:cNvSpPr/>
          <p:nvPr/>
        </p:nvSpPr>
        <p:spPr>
          <a:xfrm>
            <a:off x="9684030" y="4029917"/>
            <a:ext cx="15456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 对</a:t>
            </a:r>
            <a:r>
              <a:rPr lang="en-US" altLang="zh-CN" b="1" dirty="0">
                <a:solidFill>
                  <a:srgbClr val="FF0000"/>
                </a:solidFill>
              </a:rPr>
              <a:t>C</a:t>
            </a:r>
            <a:r>
              <a:rPr lang="zh-CN" altLang="en-US" b="1" dirty="0">
                <a:solidFill>
                  <a:srgbClr val="FF0000"/>
                </a:solidFill>
              </a:rPr>
              <a:t>深情表白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0903716A-6748-7347-BA77-7304F7ABBE6B}"/>
              </a:ext>
            </a:extLst>
          </p:cNvPr>
          <p:cNvSpPr/>
          <p:nvPr/>
        </p:nvSpPr>
        <p:spPr>
          <a:xfrm>
            <a:off x="8453633" y="4399249"/>
            <a:ext cx="333893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b="1" dirty="0">
                <a:solidFill>
                  <a:srgbClr val="FF0000"/>
                </a:solidFill>
              </a:rPr>
              <a:t> 骗</a:t>
            </a:r>
            <a:r>
              <a:rPr lang="en-US" altLang="zh-CN" sz="1200" b="1" dirty="0">
                <a:solidFill>
                  <a:srgbClr val="FF0000"/>
                </a:solidFill>
              </a:rPr>
              <a:t>C</a:t>
            </a:r>
            <a:r>
              <a:rPr lang="zh-CN" altLang="en-US" sz="1200" b="1" dirty="0">
                <a:solidFill>
                  <a:srgbClr val="FF0000"/>
                </a:solidFill>
              </a:rPr>
              <a:t>说自己在敷衍</a:t>
            </a:r>
            <a:r>
              <a:rPr lang="en-US" altLang="zh-CN" sz="1200" b="1" dirty="0">
                <a:solidFill>
                  <a:srgbClr val="FF0000"/>
                </a:solidFill>
              </a:rPr>
              <a:t>B</a:t>
            </a:r>
          </a:p>
          <a:p>
            <a:r>
              <a:rPr lang="zh-CN" altLang="en-US" sz="1200" b="1" dirty="0">
                <a:solidFill>
                  <a:srgbClr val="FF0000"/>
                </a:solidFill>
              </a:rPr>
              <a:t>实际依旧正常交往直到</a:t>
            </a:r>
            <a:r>
              <a:rPr lang="en-US" altLang="zh-CN" sz="1200" b="1" dirty="0">
                <a:solidFill>
                  <a:srgbClr val="FF0000"/>
                </a:solidFill>
              </a:rPr>
              <a:t>5/17</a:t>
            </a:r>
            <a:r>
              <a:rPr lang="zh-CN" altLang="en-US" sz="1200" b="1" dirty="0">
                <a:solidFill>
                  <a:srgbClr val="FF0000"/>
                </a:solidFill>
              </a:rPr>
              <a:t>后开始冷暴力</a:t>
            </a:r>
            <a:r>
              <a:rPr lang="en-US" altLang="zh-CN" sz="1200" b="1" dirty="0">
                <a:solidFill>
                  <a:srgbClr val="FF0000"/>
                </a:solidFill>
              </a:rPr>
              <a:t>B</a:t>
            </a:r>
            <a:endParaRPr lang="zh-CN" altLang="en-US" sz="1200" b="1" dirty="0">
              <a:solidFill>
                <a:srgbClr val="FF0000"/>
              </a:solidFill>
            </a:endParaRPr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286DCFAB-A21B-DE40-9567-5600299FAFF4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36247" y="4937768"/>
            <a:ext cx="3755753" cy="1806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0379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B385A6F-F96A-3240-8B62-9322325F643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05384" y="1218093"/>
            <a:ext cx="4124807" cy="513773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E05C3399-DA87-DA42-AF62-E069AB38C553}"/>
              </a:ext>
            </a:extLst>
          </p:cNvPr>
          <p:cNvSpPr txBox="1"/>
          <p:nvPr/>
        </p:nvSpPr>
        <p:spPr>
          <a:xfrm>
            <a:off x="1822631" y="524659"/>
            <a:ext cx="88203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 CN" panose="02020700000000000000" pitchFamily="18" charset="-122"/>
                <a:ea typeface="思源宋体 CN" panose="02020700000000000000" pitchFamily="18" charset="-122"/>
                <a:sym typeface="思源宋体 CN" panose="02020700000000000000" pitchFamily="18" charset="-122"/>
              </a:rPr>
              <a:t>处理结果：与</a:t>
            </a:r>
            <a:r>
              <a: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 CN" panose="02020700000000000000" pitchFamily="18" charset="-122"/>
                <a:ea typeface="思源宋体 CN" panose="02020700000000000000" pitchFamily="18" charset="-122"/>
                <a:sym typeface="思源宋体 CN" panose="02020700000000000000" pitchFamily="18" charset="-122"/>
              </a:rPr>
              <a:t>C</a:t>
            </a:r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 CN" panose="02020700000000000000" pitchFamily="18" charset="-122"/>
                <a:ea typeface="思源宋体 CN" panose="02020700000000000000" pitchFamily="18" charset="-122"/>
                <a:sym typeface="思源宋体 CN" panose="02020700000000000000" pitchFamily="18" charset="-122"/>
              </a:rPr>
              <a:t>和平分手郑重道歉，退还</a:t>
            </a:r>
            <a:r>
              <a: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 CN" panose="02020700000000000000" pitchFamily="18" charset="-122"/>
                <a:ea typeface="思源宋体 CN" panose="02020700000000000000" pitchFamily="18" charset="-122"/>
                <a:sym typeface="思源宋体 CN" panose="02020700000000000000" pitchFamily="18" charset="-122"/>
              </a:rPr>
              <a:t>B</a:t>
            </a:r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 CN" panose="02020700000000000000" pitchFamily="18" charset="-122"/>
                <a:ea typeface="思源宋体 CN" panose="02020700000000000000" pitchFamily="18" charset="-122"/>
                <a:sym typeface="思源宋体 CN" panose="02020700000000000000" pitchFamily="18" charset="-122"/>
              </a:rPr>
              <a:t>恋爱花费</a:t>
            </a:r>
            <a:endParaRPr lang="en-US" altLang="zh-CN" sz="2400" b="1" dirty="0">
              <a:solidFill>
                <a:schemeClr val="tx1">
                  <a:lumMod val="65000"/>
                  <a:lumOff val="35000"/>
                </a:schemeClr>
              </a:solidFill>
              <a:latin typeface="思源宋体 CN" panose="02020700000000000000" pitchFamily="18" charset="-122"/>
              <a:ea typeface="思源宋体 CN" panose="02020700000000000000" pitchFamily="18" charset="-122"/>
              <a:sym typeface="思源宋体 CN" panose="02020700000000000000" pitchFamily="18" charset="-122"/>
            </a:endParaRPr>
          </a:p>
          <a:p>
            <a:pPr algn="ctr" defTabSz="457200"/>
            <a:endParaRPr lang="zh-CN" alt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思源宋体 CN" panose="02020700000000000000" pitchFamily="18" charset="-122"/>
              <a:ea typeface="思源宋体 CN" panose="02020700000000000000" pitchFamily="18" charset="-122"/>
              <a:sym typeface="思源宋体 CN" panose="02020700000000000000" pitchFamily="18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EC7D6F2-1B76-1845-8481-A1D5EC6D8F4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218093"/>
            <a:ext cx="7505384" cy="3788950"/>
          </a:xfrm>
          <a:prstGeom prst="rect">
            <a:avLst/>
          </a:prstGeom>
        </p:spPr>
      </p:pic>
      <p:sp>
        <p:nvSpPr>
          <p:cNvPr id="7" name="右箭头 6">
            <a:extLst>
              <a:ext uri="{FF2B5EF4-FFF2-40B4-BE49-F238E27FC236}">
                <a16:creationId xmlns:a16="http://schemas.microsoft.com/office/drawing/2014/main" id="{75109E30-0460-024C-AF2D-D7708F6FA587}"/>
              </a:ext>
            </a:extLst>
          </p:cNvPr>
          <p:cNvSpPr/>
          <p:nvPr/>
        </p:nvSpPr>
        <p:spPr>
          <a:xfrm>
            <a:off x="6751401" y="3354171"/>
            <a:ext cx="1507965" cy="14965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930900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A6930BC-F310-3545-808D-98615AB9A8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2006" y="1094570"/>
            <a:ext cx="6883400" cy="2921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DEE91FE0-B0EB-6247-8AC7-80448DD670D7}"/>
              </a:ext>
            </a:extLst>
          </p:cNvPr>
          <p:cNvSpPr txBox="1"/>
          <p:nvPr/>
        </p:nvSpPr>
        <p:spPr>
          <a:xfrm>
            <a:off x="189319" y="340013"/>
            <a:ext cx="3735747" cy="435715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25400" dist="25400" dir="2700000" algn="tl">
                    <a:srgbClr val="000000">
                      <a:alpha val="25000"/>
                    </a:srgbClr>
                  </a:outerShdw>
                </a:effectLst>
                <a:latin typeface="思源宋体 CN" panose="02020700000000000000" pitchFamily="18" charset="-122"/>
                <a:ea typeface="思源宋体 CN" panose="02020700000000000000" pitchFamily="18" charset="-122"/>
                <a:sym typeface="思源宋体 CN" panose="02020700000000000000" pitchFamily="18" charset="-122"/>
              </a:rPr>
              <a:t>前言：</a:t>
            </a:r>
            <a:endParaRPr lang="en-US" altLang="zh-CN" sz="36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25400" dist="25400" dir="2700000" algn="tl">
                  <a:srgbClr val="000000">
                    <a:alpha val="25000"/>
                  </a:srgbClr>
                </a:outerShdw>
              </a:effectLst>
              <a:latin typeface="思源宋体 CN" panose="02020700000000000000" pitchFamily="18" charset="-122"/>
              <a:ea typeface="思源宋体 CN" panose="02020700000000000000" pitchFamily="18" charset="-122"/>
              <a:sym typeface="思源宋体 CN" panose="02020700000000000000" pitchFamily="18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25400" dist="25400" dir="2700000" algn="tl">
                    <a:srgbClr val="000000">
                      <a:alpha val="25000"/>
                    </a:srgbClr>
                  </a:outerShdw>
                </a:effectLst>
                <a:latin typeface="思源宋体 CN" panose="02020700000000000000" pitchFamily="18" charset="-122"/>
                <a:ea typeface="思源宋体 CN" panose="02020700000000000000" pitchFamily="18" charset="-122"/>
                <a:sym typeface="思源宋体 CN" panose="02020700000000000000" pitchFamily="18" charset="-122"/>
              </a:rPr>
              <a:t>所有命中贪婪早已标好代价，</a:t>
            </a:r>
            <a:r>
              <a:rPr lang="en-US" altLang="zh-CN" sz="3600" b="1" dirty="0">
                <a:solidFill>
                  <a:srgbClr val="C00000"/>
                </a:solidFill>
                <a:effectLst>
                  <a:outerShdw blurRad="25400" dist="25400" dir="2700000" algn="tl">
                    <a:srgbClr val="000000">
                      <a:alpha val="25000"/>
                    </a:srgbClr>
                  </a:outerShdw>
                </a:effectLst>
                <a:latin typeface="思源宋体 CN" panose="02020700000000000000" pitchFamily="18" charset="-122"/>
                <a:ea typeface="思源宋体 CN" panose="02020700000000000000" pitchFamily="18" charset="-122"/>
                <a:sym typeface="思源宋体 CN" panose="02020700000000000000" pitchFamily="18" charset="-122"/>
              </a:rPr>
              <a:t>4k</a:t>
            </a:r>
            <a:r>
              <a:rPr lang="zh-CN" altLang="en-US" sz="3600" b="1" dirty="0">
                <a:solidFill>
                  <a:srgbClr val="C00000"/>
                </a:solidFill>
                <a:effectLst>
                  <a:outerShdw blurRad="25400" dist="25400" dir="2700000" algn="tl">
                    <a:srgbClr val="000000">
                      <a:alpha val="25000"/>
                    </a:srgbClr>
                  </a:outerShdw>
                </a:effectLst>
                <a:latin typeface="思源宋体 CN" panose="02020700000000000000" pitchFamily="18" charset="-122"/>
                <a:ea typeface="思源宋体 CN" panose="02020700000000000000" pitchFamily="18" charset="-122"/>
                <a:sym typeface="思源宋体 CN" panose="02020700000000000000" pitchFamily="18" charset="-122"/>
              </a:rPr>
              <a:t>买你社死，值得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96FD798-83E0-1A44-9E7F-7B53641CC74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5066" y="79050"/>
            <a:ext cx="5228492" cy="3882057"/>
          </a:xfrm>
          <a:prstGeom prst="rect">
            <a:avLst/>
          </a:prstGeom>
        </p:spPr>
      </p:pic>
      <p:sp>
        <p:nvSpPr>
          <p:cNvPr id="5" name="圆角矩形 4">
            <a:extLst>
              <a:ext uri="{FF2B5EF4-FFF2-40B4-BE49-F238E27FC236}">
                <a16:creationId xmlns:a16="http://schemas.microsoft.com/office/drawing/2014/main" id="{88F84E80-F4FF-F24C-8431-0F1CDC68FF6B}"/>
              </a:ext>
            </a:extLst>
          </p:cNvPr>
          <p:cNvSpPr/>
          <p:nvPr/>
        </p:nvSpPr>
        <p:spPr>
          <a:xfrm>
            <a:off x="3925066" y="2950580"/>
            <a:ext cx="4637278" cy="1142823"/>
          </a:xfrm>
          <a:prstGeom prst="roundRect">
            <a:avLst>
              <a:gd name="adj" fmla="val 927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600" b="1" dirty="0">
                <a:solidFill>
                  <a:srgbClr val="C00000"/>
                </a:solidFill>
                <a:latin typeface="思源宋体 CN" panose="02020700000000000000" pitchFamily="18" charset="-122"/>
                <a:ea typeface="思源宋体 CN" panose="02020700000000000000" pitchFamily="18" charset="-122"/>
                <a:sym typeface="思源宋体 CN" panose="02020700000000000000" pitchFamily="18" charset="-122"/>
              </a:rPr>
              <a:t>微信转帐</a:t>
            </a:r>
            <a:r>
              <a:rPr lang="en-US" altLang="zh-CN" sz="1600" b="1" dirty="0">
                <a:solidFill>
                  <a:srgbClr val="C00000"/>
                </a:solidFill>
                <a:latin typeface="思源宋体 CN" panose="02020700000000000000" pitchFamily="18" charset="-122"/>
                <a:ea typeface="思源宋体 CN" panose="02020700000000000000" pitchFamily="18" charset="-122"/>
                <a:sym typeface="思源宋体 CN" panose="02020700000000000000" pitchFamily="18" charset="-122"/>
              </a:rPr>
              <a:t>💰</a:t>
            </a:r>
            <a:r>
              <a:rPr lang="zh-CN" altLang="en-US" sz="1600" b="1" dirty="0">
                <a:solidFill>
                  <a:srgbClr val="C00000"/>
                </a:solidFill>
                <a:latin typeface="思源宋体 CN" panose="02020700000000000000" pitchFamily="18" charset="-122"/>
                <a:ea typeface="思源宋体 CN" panose="02020700000000000000" pitchFamily="18" charset="-122"/>
                <a:sym typeface="思源宋体 CN" panose="02020700000000000000" pitchFamily="18" charset="-122"/>
              </a:rPr>
              <a:t>：</a:t>
            </a:r>
            <a:r>
              <a:rPr lang="en-US" altLang="zh-CN" sz="1600" b="1" dirty="0">
                <a:solidFill>
                  <a:srgbClr val="C00000"/>
                </a:solidFill>
                <a:latin typeface="思源宋体 CN" panose="02020700000000000000" pitchFamily="18" charset="-122"/>
                <a:ea typeface="思源宋体 CN" panose="02020700000000000000" pitchFamily="18" charset="-122"/>
                <a:sym typeface="思源宋体 CN" panose="02020700000000000000" pitchFamily="18" charset="-122"/>
              </a:rPr>
              <a:t>2024💰</a:t>
            </a:r>
            <a:endParaRPr lang="zh-CN" altLang="en-US" sz="1600" b="1" dirty="0">
              <a:solidFill>
                <a:srgbClr val="C00000"/>
              </a:solidFill>
              <a:latin typeface="思源宋体 CN" panose="02020700000000000000" pitchFamily="18" charset="-122"/>
              <a:ea typeface="思源宋体 CN" panose="02020700000000000000" pitchFamily="18" charset="-122"/>
              <a:sym typeface="思源宋体 CN" panose="02020700000000000000" pitchFamily="18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26D526A-93FA-2C43-BA64-39212AA50E9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71034" y="3362736"/>
            <a:ext cx="2421782" cy="3227781"/>
          </a:xfrm>
          <a:prstGeom prst="rect">
            <a:avLst/>
          </a:prstGeom>
        </p:spPr>
      </p:pic>
      <p:sp>
        <p:nvSpPr>
          <p:cNvPr id="7" name="圆角矩形 6">
            <a:extLst>
              <a:ext uri="{FF2B5EF4-FFF2-40B4-BE49-F238E27FC236}">
                <a16:creationId xmlns:a16="http://schemas.microsoft.com/office/drawing/2014/main" id="{A9E9C84F-5966-B249-96E6-4F4BF7697973}"/>
              </a:ext>
            </a:extLst>
          </p:cNvPr>
          <p:cNvSpPr/>
          <p:nvPr/>
        </p:nvSpPr>
        <p:spPr>
          <a:xfrm>
            <a:off x="3925066" y="3646170"/>
            <a:ext cx="4637278" cy="1142823"/>
          </a:xfrm>
          <a:prstGeom prst="roundRect">
            <a:avLst>
              <a:gd name="adj" fmla="val 927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b="1" dirty="0">
                <a:solidFill>
                  <a:srgbClr val="C00000"/>
                </a:solidFill>
                <a:latin typeface="思源宋体 CN" panose="02020700000000000000" pitchFamily="18" charset="-122"/>
                <a:ea typeface="思源宋体 CN" panose="02020700000000000000" pitchFamily="18" charset="-122"/>
                <a:sym typeface="思源宋体 CN" panose="02020700000000000000" pitchFamily="18" charset="-122"/>
              </a:rPr>
              <a:t>🍑</a:t>
            </a:r>
            <a:r>
              <a:rPr lang="zh-CN" altLang="en-US" sz="1600" b="1" dirty="0">
                <a:solidFill>
                  <a:srgbClr val="C00000"/>
                </a:solidFill>
                <a:latin typeface="思源宋体 CN" panose="02020700000000000000" pitchFamily="18" charset="-122"/>
                <a:ea typeface="思源宋体 CN" panose="02020700000000000000" pitchFamily="18" charset="-122"/>
                <a:sym typeface="思源宋体 CN" panose="02020700000000000000" pitchFamily="18" charset="-122"/>
              </a:rPr>
              <a:t>购物：</a:t>
            </a:r>
            <a:r>
              <a:rPr lang="en-US" altLang="zh-CN" sz="1600" b="1" dirty="0">
                <a:solidFill>
                  <a:srgbClr val="C00000"/>
                </a:solidFill>
                <a:latin typeface="思源宋体 CN" panose="02020700000000000000" pitchFamily="18" charset="-122"/>
                <a:ea typeface="思源宋体 CN" panose="02020700000000000000" pitchFamily="18" charset="-122"/>
                <a:sym typeface="思源宋体 CN" panose="02020700000000000000" pitchFamily="18" charset="-122"/>
              </a:rPr>
              <a:t>724 💰</a:t>
            </a:r>
            <a:r>
              <a:rPr lang="zh-CN" altLang="en-US" sz="1600" b="1" dirty="0">
                <a:solidFill>
                  <a:srgbClr val="C00000"/>
                </a:solidFill>
                <a:latin typeface="思源宋体 CN" panose="02020700000000000000" pitchFamily="18" charset="-122"/>
                <a:ea typeface="思源宋体 CN" panose="02020700000000000000" pitchFamily="18" charset="-122"/>
                <a:sym typeface="思源宋体 CN" panose="02020700000000000000" pitchFamily="18" charset="-122"/>
              </a:rPr>
              <a:t> 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879EAE1-A980-0C44-953A-9F333222E8E7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33225" y="4217581"/>
            <a:ext cx="2312038" cy="2329957"/>
          </a:xfrm>
          <a:prstGeom prst="rect">
            <a:avLst/>
          </a:prstGeom>
        </p:spPr>
      </p:pic>
      <p:sp>
        <p:nvSpPr>
          <p:cNvPr id="9" name="圆角矩形 8">
            <a:extLst>
              <a:ext uri="{FF2B5EF4-FFF2-40B4-BE49-F238E27FC236}">
                <a16:creationId xmlns:a16="http://schemas.microsoft.com/office/drawing/2014/main" id="{8F02CF92-59EE-6B4B-B793-B6C683A09709}"/>
              </a:ext>
            </a:extLst>
          </p:cNvPr>
          <p:cNvSpPr/>
          <p:nvPr/>
        </p:nvSpPr>
        <p:spPr>
          <a:xfrm>
            <a:off x="3925066" y="4308902"/>
            <a:ext cx="4637278" cy="1142823"/>
          </a:xfrm>
          <a:prstGeom prst="roundRect">
            <a:avLst>
              <a:gd name="adj" fmla="val 927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600" b="1" dirty="0">
                <a:solidFill>
                  <a:srgbClr val="C00000"/>
                </a:solidFill>
                <a:latin typeface="思源宋体 CN" panose="02020700000000000000" pitchFamily="18" charset="-122"/>
                <a:ea typeface="思源宋体 CN" panose="02020700000000000000" pitchFamily="18" charset="-122"/>
                <a:sym typeface="思源宋体 CN" panose="02020700000000000000" pitchFamily="18" charset="-122"/>
              </a:rPr>
              <a:t>约会花费：</a:t>
            </a:r>
            <a:r>
              <a:rPr lang="en-US" altLang="zh-CN" sz="1600" b="1" dirty="0">
                <a:solidFill>
                  <a:srgbClr val="C00000"/>
                </a:solidFill>
                <a:latin typeface="思源宋体 CN" panose="02020700000000000000" pitchFamily="18" charset="-122"/>
                <a:ea typeface="思源宋体 CN" panose="02020700000000000000" pitchFamily="18" charset="-122"/>
                <a:sym typeface="思源宋体 CN" panose="02020700000000000000" pitchFamily="18" charset="-122"/>
              </a:rPr>
              <a:t>1594💰</a:t>
            </a:r>
            <a:endParaRPr lang="zh-CN" altLang="en-US" sz="1600" b="1" dirty="0">
              <a:solidFill>
                <a:srgbClr val="C00000"/>
              </a:solidFill>
              <a:latin typeface="思源宋体 CN" panose="02020700000000000000" pitchFamily="18" charset="-122"/>
              <a:ea typeface="思源宋体 CN" panose="02020700000000000000" pitchFamily="18" charset="-122"/>
              <a:sym typeface="思源宋体 CN" panose="02020700000000000000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45010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图片 62">
            <a:extLst>
              <a:ext uri="{FF2B5EF4-FFF2-40B4-BE49-F238E27FC236}">
                <a16:creationId xmlns:a16="http://schemas.microsoft.com/office/drawing/2014/main" id="{367A3E2A-05F1-6740-B543-F2DF63FFFA7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3143" y="1466850"/>
            <a:ext cx="2665903" cy="4479749"/>
          </a:xfrm>
          <a:prstGeom prst="rect">
            <a:avLst/>
          </a:prstGeom>
        </p:spPr>
      </p:pic>
      <p:sp>
        <p:nvSpPr>
          <p:cNvPr id="13" name="Oval 34"/>
          <p:cNvSpPr/>
          <p:nvPr/>
        </p:nvSpPr>
        <p:spPr>
          <a:xfrm>
            <a:off x="3612452" y="2076015"/>
            <a:ext cx="518034" cy="518032"/>
          </a:xfrm>
          <a:prstGeom prst="ellipse">
            <a:avLst/>
          </a:prstGeom>
          <a:solidFill>
            <a:srgbClr val="A7A9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dirty="0">
                <a:solidFill>
                  <a:prstClr val="white"/>
                </a:solidFill>
                <a:latin typeface="思源宋体 CN" panose="02020700000000000000" pitchFamily="18" charset="-122"/>
                <a:ea typeface="思源宋体 CN" panose="02020700000000000000" pitchFamily="18" charset="-122"/>
                <a:sym typeface="思源宋体 CN" panose="02020700000000000000" pitchFamily="18" charset="-122"/>
              </a:rPr>
              <a:t>01</a:t>
            </a:r>
          </a:p>
        </p:txBody>
      </p:sp>
      <p:sp>
        <p:nvSpPr>
          <p:cNvPr id="15" name="TextBox 53"/>
          <p:cNvSpPr txBox="1"/>
          <p:nvPr/>
        </p:nvSpPr>
        <p:spPr>
          <a:xfrm>
            <a:off x="5778969" y="2242697"/>
            <a:ext cx="2665903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宋体 CN" panose="02020700000000000000" pitchFamily="18" charset="-122"/>
                <a:ea typeface="思源宋体 CN" panose="02020700000000000000" pitchFamily="18" charset="-122"/>
                <a:sym typeface="思源宋体 CN" panose="02020700000000000000" pitchFamily="18" charset="-122"/>
              </a:rPr>
              <a:t>2022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宋体 CN" panose="02020700000000000000" pitchFamily="18" charset="-122"/>
                <a:ea typeface="思源宋体 CN" panose="02020700000000000000" pitchFamily="18" charset="-122"/>
                <a:sym typeface="思源宋体 CN" panose="02020700000000000000" pitchFamily="18" charset="-122"/>
              </a:rPr>
              <a:t>年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宋体 CN" panose="02020700000000000000" pitchFamily="18" charset="-122"/>
                <a:ea typeface="思源宋体 CN" panose="02020700000000000000" pitchFamily="18" charset="-122"/>
                <a:sym typeface="思源宋体 CN" panose="02020700000000000000" pitchFamily="18" charset="-122"/>
              </a:rPr>
              <a:t>2-5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宋体 CN" panose="02020700000000000000" pitchFamily="18" charset="-122"/>
                <a:ea typeface="思源宋体 CN" panose="02020700000000000000" pitchFamily="18" charset="-122"/>
                <a:sym typeface="思源宋体 CN" panose="02020700000000000000" pitchFamily="18" charset="-122"/>
              </a:rPr>
              <a:t>月实质聊骚，并行追求养鱼劈腿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宋体 CN" panose="02020700000000000000" pitchFamily="18" charset="-122"/>
                <a:ea typeface="思源宋体 CN" panose="02020700000000000000" pitchFamily="18" charset="-122"/>
                <a:sym typeface="思源宋体 CN" panose="02020700000000000000" pitchFamily="18" charset="-122"/>
              </a:rPr>
              <a:t>3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宋体 CN" panose="02020700000000000000" pitchFamily="18" charset="-122"/>
                <a:ea typeface="思源宋体 CN" panose="02020700000000000000" pitchFamily="18" charset="-122"/>
                <a:sym typeface="思源宋体 CN" panose="02020700000000000000" pitchFamily="18" charset="-122"/>
              </a:rPr>
              <a:t>位姐姐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宋体 CN" panose="02020700000000000000" pitchFamily="18" charset="-122"/>
                <a:ea typeface="思源宋体 CN" panose="02020700000000000000" pitchFamily="18" charset="-122"/>
                <a:sym typeface="思源宋体 CN" panose="02020700000000000000" pitchFamily="18" charset="-122"/>
              </a:rPr>
              <a:t>ABC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宋体 CN" panose="02020700000000000000" pitchFamily="18" charset="-122"/>
                <a:ea typeface="思源宋体 CN" panose="02020700000000000000" pitchFamily="18" charset="-122"/>
                <a:sym typeface="思源宋体 CN" panose="02020700000000000000" pitchFamily="18" charset="-122"/>
              </a:rPr>
              <a:t>（其中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宋体 CN" panose="02020700000000000000" pitchFamily="18" charset="-122"/>
                <a:ea typeface="思源宋体 CN" panose="02020700000000000000" pitchFamily="18" charset="-122"/>
                <a:sym typeface="思源宋体 CN" panose="02020700000000000000" pitchFamily="18" charset="-122"/>
              </a:rPr>
              <a:t>1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宋体 CN" panose="02020700000000000000" pitchFamily="18" charset="-122"/>
                <a:ea typeface="思源宋体 CN" panose="02020700000000000000" pitchFamily="18" charset="-122"/>
                <a:sym typeface="思源宋体 CN" panose="02020700000000000000" pitchFamily="18" charset="-122"/>
              </a:rPr>
              <a:t>人未上当）</a:t>
            </a:r>
          </a:p>
        </p:txBody>
      </p:sp>
      <p:sp>
        <p:nvSpPr>
          <p:cNvPr id="17" name="Oval 34"/>
          <p:cNvSpPr/>
          <p:nvPr/>
        </p:nvSpPr>
        <p:spPr>
          <a:xfrm>
            <a:off x="3998215" y="2676090"/>
            <a:ext cx="518034" cy="518032"/>
          </a:xfrm>
          <a:prstGeom prst="ellipse">
            <a:avLst/>
          </a:prstGeom>
          <a:solidFill>
            <a:srgbClr val="BDBF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dirty="0">
                <a:solidFill>
                  <a:prstClr val="white"/>
                </a:solidFill>
                <a:latin typeface="思源宋体 CN" panose="02020700000000000000" pitchFamily="18" charset="-122"/>
                <a:ea typeface="思源宋体 CN" panose="02020700000000000000" pitchFamily="18" charset="-122"/>
                <a:sym typeface="思源宋体 CN" panose="02020700000000000000" pitchFamily="18" charset="-122"/>
              </a:rPr>
              <a:t>02</a:t>
            </a:r>
          </a:p>
        </p:txBody>
      </p:sp>
      <p:sp>
        <p:nvSpPr>
          <p:cNvPr id="21" name="Oval 34"/>
          <p:cNvSpPr/>
          <p:nvPr/>
        </p:nvSpPr>
        <p:spPr>
          <a:xfrm>
            <a:off x="4160140" y="3380940"/>
            <a:ext cx="518034" cy="518032"/>
          </a:xfrm>
          <a:prstGeom prst="ellipse">
            <a:avLst/>
          </a:prstGeom>
          <a:solidFill>
            <a:srgbClr val="A7A9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dirty="0">
                <a:solidFill>
                  <a:prstClr val="white"/>
                </a:solidFill>
                <a:latin typeface="思源宋体 CN" panose="02020700000000000000" pitchFamily="18" charset="-122"/>
                <a:ea typeface="思源宋体 CN" panose="02020700000000000000" pitchFamily="18" charset="-122"/>
                <a:sym typeface="思源宋体 CN" panose="02020700000000000000" pitchFamily="18" charset="-122"/>
              </a:rPr>
              <a:t>03</a:t>
            </a:r>
          </a:p>
        </p:txBody>
      </p:sp>
      <p:sp>
        <p:nvSpPr>
          <p:cNvPr id="25" name="Oval 34"/>
          <p:cNvSpPr/>
          <p:nvPr/>
        </p:nvSpPr>
        <p:spPr>
          <a:xfrm>
            <a:off x="4160140" y="4095315"/>
            <a:ext cx="518034" cy="518032"/>
          </a:xfrm>
          <a:prstGeom prst="ellipse">
            <a:avLst/>
          </a:prstGeom>
          <a:solidFill>
            <a:srgbClr val="BDBF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dirty="0">
                <a:solidFill>
                  <a:prstClr val="white"/>
                </a:solidFill>
                <a:latin typeface="思源宋体 CN" panose="02020700000000000000" pitchFamily="18" charset="-122"/>
                <a:ea typeface="思源宋体 CN" panose="02020700000000000000" pitchFamily="18" charset="-122"/>
                <a:sym typeface="思源宋体 CN" panose="02020700000000000000" pitchFamily="18" charset="-122"/>
              </a:rPr>
              <a:t>04</a:t>
            </a:r>
          </a:p>
        </p:txBody>
      </p:sp>
      <p:sp>
        <p:nvSpPr>
          <p:cNvPr id="29" name="Oval 34"/>
          <p:cNvSpPr/>
          <p:nvPr/>
        </p:nvSpPr>
        <p:spPr>
          <a:xfrm>
            <a:off x="3998215" y="4800165"/>
            <a:ext cx="518034" cy="518032"/>
          </a:xfrm>
          <a:prstGeom prst="ellipse">
            <a:avLst/>
          </a:prstGeom>
          <a:solidFill>
            <a:srgbClr val="A7A9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dirty="0">
                <a:solidFill>
                  <a:prstClr val="white"/>
                </a:solidFill>
                <a:latin typeface="思源宋体 CN" panose="02020700000000000000" pitchFamily="18" charset="-122"/>
                <a:ea typeface="思源宋体 CN" panose="02020700000000000000" pitchFamily="18" charset="-122"/>
                <a:sym typeface="思源宋体 CN" panose="02020700000000000000" pitchFamily="18" charset="-122"/>
              </a:rPr>
              <a:t>05</a:t>
            </a:r>
          </a:p>
        </p:txBody>
      </p:sp>
      <p:sp>
        <p:nvSpPr>
          <p:cNvPr id="33" name="Oval 34"/>
          <p:cNvSpPr/>
          <p:nvPr/>
        </p:nvSpPr>
        <p:spPr>
          <a:xfrm>
            <a:off x="3612452" y="5390715"/>
            <a:ext cx="518034" cy="518032"/>
          </a:xfrm>
          <a:prstGeom prst="ellipse">
            <a:avLst/>
          </a:prstGeom>
          <a:solidFill>
            <a:srgbClr val="BDBF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dirty="0">
                <a:solidFill>
                  <a:prstClr val="white"/>
                </a:solidFill>
                <a:latin typeface="思源宋体 CN" panose="02020700000000000000" pitchFamily="18" charset="-122"/>
                <a:ea typeface="思源宋体 CN" panose="02020700000000000000" pitchFamily="18" charset="-122"/>
                <a:sym typeface="思源宋体 CN" panose="02020700000000000000" pitchFamily="18" charset="-122"/>
              </a:rPr>
              <a:t>06</a:t>
            </a:r>
          </a:p>
        </p:txBody>
      </p:sp>
      <p:cxnSp>
        <p:nvCxnSpPr>
          <p:cNvPr id="39" name="直接连接符 38"/>
          <p:cNvCxnSpPr>
            <a:stCxn id="13" idx="6"/>
          </p:cNvCxnSpPr>
          <p:nvPr/>
        </p:nvCxnSpPr>
        <p:spPr>
          <a:xfrm>
            <a:off x="4130486" y="2335031"/>
            <a:ext cx="1359128" cy="0"/>
          </a:xfrm>
          <a:prstGeom prst="line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>
            <a:stCxn id="17" idx="6"/>
          </p:cNvCxnSpPr>
          <p:nvPr/>
        </p:nvCxnSpPr>
        <p:spPr>
          <a:xfrm>
            <a:off x="4516249" y="2935106"/>
            <a:ext cx="973365" cy="0"/>
          </a:xfrm>
          <a:prstGeom prst="line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>
            <a:stCxn id="21" idx="6"/>
          </p:cNvCxnSpPr>
          <p:nvPr/>
        </p:nvCxnSpPr>
        <p:spPr>
          <a:xfrm>
            <a:off x="4678174" y="3639956"/>
            <a:ext cx="811440" cy="0"/>
          </a:xfrm>
          <a:prstGeom prst="line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/>
        </p:nvCxnSpPr>
        <p:spPr>
          <a:xfrm>
            <a:off x="4678174" y="4354331"/>
            <a:ext cx="811440" cy="0"/>
          </a:xfrm>
          <a:prstGeom prst="line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/>
        </p:nvCxnSpPr>
        <p:spPr>
          <a:xfrm>
            <a:off x="4516249" y="5059181"/>
            <a:ext cx="973365" cy="0"/>
          </a:xfrm>
          <a:prstGeom prst="line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/>
          <p:nvPr/>
        </p:nvCxnSpPr>
        <p:spPr>
          <a:xfrm>
            <a:off x="4130486" y="5649731"/>
            <a:ext cx="1359128" cy="0"/>
          </a:xfrm>
          <a:prstGeom prst="line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53"/>
          <p:cNvSpPr txBox="1"/>
          <p:nvPr/>
        </p:nvSpPr>
        <p:spPr>
          <a:xfrm>
            <a:off x="5778969" y="2905637"/>
            <a:ext cx="2490823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宋体 CN" panose="02020700000000000000" pitchFamily="18" charset="-122"/>
                <a:ea typeface="思源宋体 CN" panose="02020700000000000000" pitchFamily="18" charset="-122"/>
                <a:sym typeface="思源宋体 CN" panose="02020700000000000000" pitchFamily="18" charset="-122"/>
              </a:rPr>
              <a:t>2022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宋体 CN" panose="02020700000000000000" pitchFamily="18" charset="-122"/>
                <a:ea typeface="思源宋体 CN" panose="02020700000000000000" pitchFamily="18" charset="-122"/>
                <a:sym typeface="思源宋体 CN" panose="02020700000000000000" pitchFamily="18" charset="-122"/>
              </a:rPr>
              <a:t>年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宋体 CN" panose="02020700000000000000" pitchFamily="18" charset="-122"/>
                <a:ea typeface="思源宋体 CN" panose="02020700000000000000" pitchFamily="18" charset="-122"/>
                <a:sym typeface="思源宋体 CN" panose="02020700000000000000" pitchFamily="18" charset="-122"/>
              </a:rPr>
              <a:t>2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宋体 CN" panose="02020700000000000000" pitchFamily="18" charset="-122"/>
                <a:ea typeface="思源宋体 CN" panose="02020700000000000000" pitchFamily="18" charset="-122"/>
                <a:sym typeface="思源宋体 CN" panose="02020700000000000000" pitchFamily="18" charset="-122"/>
              </a:rPr>
              <a:t>月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宋体 CN" panose="02020700000000000000" pitchFamily="18" charset="-122"/>
                <a:ea typeface="思源宋体 CN" panose="02020700000000000000" pitchFamily="18" charset="-122"/>
                <a:sym typeface="思源宋体 CN" panose="02020700000000000000" pitchFamily="18" charset="-122"/>
              </a:rPr>
              <a:t>10-5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宋体 CN" panose="02020700000000000000" pitchFamily="18" charset="-122"/>
                <a:ea typeface="思源宋体 CN" panose="02020700000000000000" pitchFamily="18" charset="-122"/>
                <a:sym typeface="思源宋体 CN" panose="02020700000000000000" pitchFamily="18" charset="-122"/>
              </a:rPr>
              <a:t>月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宋体 CN" panose="02020700000000000000" pitchFamily="18" charset="-122"/>
                <a:ea typeface="思源宋体 CN" panose="02020700000000000000" pitchFamily="18" charset="-122"/>
                <a:sym typeface="思源宋体 CN" panose="02020700000000000000" pitchFamily="18" charset="-122"/>
              </a:rPr>
              <a:t>21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宋体 CN" panose="02020700000000000000" pitchFamily="18" charset="-122"/>
                <a:ea typeface="思源宋体 CN" panose="02020700000000000000" pitchFamily="18" charset="-122"/>
                <a:sym typeface="思源宋体 CN" panose="02020700000000000000" pitchFamily="18" charset="-122"/>
              </a:rPr>
              <a:t>日实锤同时劈腿欺骗谈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宋体 CN" panose="02020700000000000000" pitchFamily="18" charset="-122"/>
                <a:ea typeface="思源宋体 CN" panose="02020700000000000000" pitchFamily="18" charset="-122"/>
                <a:sym typeface="思源宋体 CN" panose="02020700000000000000" pitchFamily="18" charset="-122"/>
              </a:rPr>
              <a:t>2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宋体 CN" panose="02020700000000000000" pitchFamily="18" charset="-122"/>
                <a:ea typeface="思源宋体 CN" panose="02020700000000000000" pitchFamily="18" charset="-122"/>
                <a:sym typeface="思源宋体 CN" panose="02020700000000000000" pitchFamily="18" charset="-122"/>
              </a:rPr>
              <a:t>位姐姐。</a:t>
            </a:r>
          </a:p>
        </p:txBody>
      </p:sp>
      <p:sp>
        <p:nvSpPr>
          <p:cNvPr id="46" name="TextBox 53"/>
          <p:cNvSpPr txBox="1"/>
          <p:nvPr/>
        </p:nvSpPr>
        <p:spPr>
          <a:xfrm>
            <a:off x="5778969" y="3568577"/>
            <a:ext cx="3003290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宋体 CN" panose="02020700000000000000" pitchFamily="18" charset="-122"/>
                <a:ea typeface="思源宋体 CN" panose="02020700000000000000" pitchFamily="18" charset="-122"/>
                <a:sym typeface="思源宋体 CN" panose="02020700000000000000" pitchFamily="18" charset="-122"/>
              </a:rPr>
              <a:t>期间互骗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宋体 CN" panose="02020700000000000000" pitchFamily="18" charset="-122"/>
                <a:ea typeface="思源宋体 CN" panose="02020700000000000000" pitchFamily="18" charset="-122"/>
                <a:sym typeface="思源宋体 CN" panose="02020700000000000000" pitchFamily="18" charset="-122"/>
              </a:rPr>
              <a:t>AB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宋体 CN" panose="02020700000000000000" pitchFamily="18" charset="-122"/>
                <a:ea typeface="思源宋体 CN" panose="02020700000000000000" pitchFamily="18" charset="-122"/>
                <a:sym typeface="思源宋体 CN" panose="02020700000000000000" pitchFamily="18" charset="-122"/>
              </a:rPr>
              <a:t>两位受害人都宣称为正牌女友，另一个是倒贴暧昧，两头欺骗</a:t>
            </a:r>
          </a:p>
        </p:txBody>
      </p:sp>
      <p:sp>
        <p:nvSpPr>
          <p:cNvPr id="48" name="TextBox 53"/>
          <p:cNvSpPr txBox="1"/>
          <p:nvPr/>
        </p:nvSpPr>
        <p:spPr>
          <a:xfrm>
            <a:off x="5778969" y="4894457"/>
            <a:ext cx="3194209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宋体 CN" panose="02020700000000000000" pitchFamily="18" charset="-122"/>
                <a:ea typeface="思源宋体 CN" panose="02020700000000000000" pitchFamily="18" charset="-122"/>
                <a:sym typeface="思源宋体 CN" panose="02020700000000000000" pitchFamily="18" charset="-122"/>
              </a:rPr>
              <a:t>暗示礼物投喂，唱歌情诗群发，阻止伴侣公开恋爱关系，社交圈装单身人设</a:t>
            </a:r>
          </a:p>
        </p:txBody>
      </p:sp>
      <p:sp>
        <p:nvSpPr>
          <p:cNvPr id="49" name="TextBox 53"/>
          <p:cNvSpPr txBox="1"/>
          <p:nvPr/>
        </p:nvSpPr>
        <p:spPr>
          <a:xfrm>
            <a:off x="5778969" y="5557397"/>
            <a:ext cx="3194209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宋体 CN" panose="02020700000000000000" pitchFamily="18" charset="-122"/>
                <a:ea typeface="思源宋体 CN" panose="02020700000000000000" pitchFamily="18" charset="-122"/>
                <a:sym typeface="思源宋体 CN" panose="02020700000000000000" pitchFamily="18" charset="-122"/>
              </a:rPr>
              <a:t>抓包后任不知悔改，承认摆烂回避沟通，后被打脸退换部分恋爱费用后消失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9B93AB08-CB71-4FDC-86E4-02FB8A6CC260}"/>
              </a:ext>
            </a:extLst>
          </p:cNvPr>
          <p:cNvSpPr txBox="1"/>
          <p:nvPr/>
        </p:nvSpPr>
        <p:spPr>
          <a:xfrm>
            <a:off x="4335235" y="669472"/>
            <a:ext cx="35505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en-US" altLang="zh-CN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 CN" panose="02020700000000000000" pitchFamily="18" charset="-122"/>
                <a:ea typeface="思源宋体 CN" panose="02020700000000000000" pitchFamily="18" charset="-122"/>
                <a:sym typeface="思源宋体 CN" panose="02020700000000000000" pitchFamily="18" charset="-122"/>
              </a:rPr>
              <a:t>DHL</a:t>
            </a:r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 CN" panose="02020700000000000000" pitchFamily="18" charset="-122"/>
                <a:ea typeface="思源宋体 CN" panose="02020700000000000000" pitchFamily="18" charset="-122"/>
                <a:sym typeface="思源宋体 CN" panose="02020700000000000000" pitchFamily="18" charset="-122"/>
              </a:rPr>
              <a:t>欺骗行为汇总</a:t>
            </a:r>
          </a:p>
        </p:txBody>
      </p:sp>
      <p:sp>
        <p:nvSpPr>
          <p:cNvPr id="56" name="TextBox 53">
            <a:extLst>
              <a:ext uri="{FF2B5EF4-FFF2-40B4-BE49-F238E27FC236}">
                <a16:creationId xmlns:a16="http://schemas.microsoft.com/office/drawing/2014/main" id="{2AE6FC4C-0EA8-7F44-9008-883ECC0C0E15}"/>
              </a:ext>
            </a:extLst>
          </p:cNvPr>
          <p:cNvSpPr txBox="1"/>
          <p:nvPr/>
        </p:nvSpPr>
        <p:spPr>
          <a:xfrm>
            <a:off x="5778967" y="4261997"/>
            <a:ext cx="3003289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宋体 CN" panose="02020700000000000000" pitchFamily="18" charset="-122"/>
                <a:ea typeface="思源宋体 CN" panose="02020700000000000000" pitchFamily="18" charset="-122"/>
                <a:sym typeface="思源宋体 CN" panose="02020700000000000000" pitchFamily="18" charset="-122"/>
              </a:rPr>
              <a:t>多次同天约会两人无缝接触，断章取义</a:t>
            </a:r>
            <a:r>
              <a:rPr lang="en-US" altLang="zh-CN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思源宋体 CN" panose="02020700000000000000" pitchFamily="18" charset="-122"/>
                <a:ea typeface="思源宋体 CN" panose="02020700000000000000" pitchFamily="18" charset="-122"/>
                <a:sym typeface="思源宋体 CN" panose="02020700000000000000" pitchFamily="18" charset="-122"/>
              </a:rPr>
              <a:t>pua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宋体 CN" panose="02020700000000000000" pitchFamily="18" charset="-122"/>
                <a:ea typeface="思源宋体 CN" panose="02020700000000000000" pitchFamily="18" charset="-122"/>
                <a:sym typeface="思源宋体 CN" panose="02020700000000000000" pitchFamily="18" charset="-122"/>
              </a:rPr>
              <a:t>对象背后诋毁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35843A5-52D0-7443-AD7B-2A0A9BD7E6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2006" y="1094570"/>
            <a:ext cx="6883400" cy="292100"/>
          </a:xfrm>
          <a:prstGeom prst="rect">
            <a:avLst/>
          </a:prstGeom>
        </p:spPr>
      </p:pic>
      <p:sp>
        <p:nvSpPr>
          <p:cNvPr id="64" name="TextBox 53">
            <a:extLst>
              <a:ext uri="{FF2B5EF4-FFF2-40B4-BE49-F238E27FC236}">
                <a16:creationId xmlns:a16="http://schemas.microsoft.com/office/drawing/2014/main" id="{379DF871-103D-F741-BBBB-3CB4646B125D}"/>
              </a:ext>
            </a:extLst>
          </p:cNvPr>
          <p:cNvSpPr txBox="1"/>
          <p:nvPr/>
        </p:nvSpPr>
        <p:spPr>
          <a:xfrm>
            <a:off x="2335747" y="4336687"/>
            <a:ext cx="1077218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200" dirty="0">
                <a:solidFill>
                  <a:srgbClr val="FF0000"/>
                </a:solidFill>
                <a:latin typeface="思源宋体 CN" panose="02020700000000000000" pitchFamily="18" charset="-122"/>
                <a:ea typeface="思源宋体 CN" panose="02020700000000000000" pitchFamily="18" charset="-122"/>
                <a:sym typeface="思源宋体 CN" panose="02020700000000000000" pitchFamily="18" charset="-122"/>
              </a:rPr>
              <a:t>“言犹在耳啊”</a:t>
            </a:r>
          </a:p>
        </p:txBody>
      </p:sp>
      <p:sp>
        <p:nvSpPr>
          <p:cNvPr id="65" name="TextBox 53">
            <a:extLst>
              <a:ext uri="{FF2B5EF4-FFF2-40B4-BE49-F238E27FC236}">
                <a16:creationId xmlns:a16="http://schemas.microsoft.com/office/drawing/2014/main" id="{FFC2C835-B5F5-9C4D-B0B3-C20D79A075B2}"/>
              </a:ext>
            </a:extLst>
          </p:cNvPr>
          <p:cNvSpPr txBox="1"/>
          <p:nvPr/>
        </p:nvSpPr>
        <p:spPr>
          <a:xfrm>
            <a:off x="556600" y="327602"/>
            <a:ext cx="3215624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600" dirty="0">
                <a:solidFill>
                  <a:srgbClr val="FF0000"/>
                </a:solidFill>
                <a:latin typeface="思源宋体 CN" panose="02020700000000000000" pitchFamily="18" charset="-122"/>
                <a:ea typeface="思源宋体 CN" panose="02020700000000000000" pitchFamily="18" charset="-122"/>
                <a:sym typeface="思源宋体 CN" panose="02020700000000000000" pitchFamily="18" charset="-122"/>
              </a:rPr>
              <a:t>“</a:t>
            </a:r>
            <a:r>
              <a:rPr lang="en-US" altLang="zh-CN" sz="1600" dirty="0">
                <a:solidFill>
                  <a:srgbClr val="FF0000"/>
                </a:solidFill>
                <a:latin typeface="思源宋体 CN" panose="02020700000000000000" pitchFamily="18" charset="-122"/>
                <a:ea typeface="思源宋体 CN" panose="02020700000000000000" pitchFamily="18" charset="-122"/>
                <a:sym typeface="思源宋体 CN" panose="02020700000000000000" pitchFamily="18" charset="-122"/>
              </a:rPr>
              <a:t>C</a:t>
            </a:r>
            <a:r>
              <a:rPr lang="zh-CN" altLang="en-US" sz="1600" dirty="0">
                <a:solidFill>
                  <a:srgbClr val="FF0000"/>
                </a:solidFill>
                <a:latin typeface="思源宋体 CN" panose="02020700000000000000" pitchFamily="18" charset="-122"/>
                <a:ea typeface="思源宋体 CN" panose="02020700000000000000" pitchFamily="18" charset="-122"/>
                <a:sym typeface="思源宋体 CN" panose="02020700000000000000" pitchFamily="18" charset="-122"/>
              </a:rPr>
              <a:t>小姐明确和你说过不接受欺骗，</a:t>
            </a:r>
            <a:endParaRPr lang="en-US" altLang="zh-CN" sz="1600" dirty="0">
              <a:solidFill>
                <a:srgbClr val="FF0000"/>
              </a:solidFill>
              <a:latin typeface="思源宋体 CN" panose="02020700000000000000" pitchFamily="18" charset="-122"/>
              <a:ea typeface="思源宋体 CN" panose="02020700000000000000" pitchFamily="18" charset="-122"/>
              <a:sym typeface="思源宋体 CN" panose="02020700000000000000" pitchFamily="18" charset="-122"/>
            </a:endParaRPr>
          </a:p>
          <a:p>
            <a:r>
              <a:rPr lang="zh-CN" altLang="en-US" sz="1600" dirty="0">
                <a:solidFill>
                  <a:srgbClr val="FF0000"/>
                </a:solidFill>
                <a:latin typeface="思源宋体 CN" panose="02020700000000000000" pitchFamily="18" charset="-122"/>
                <a:ea typeface="思源宋体 CN" panose="02020700000000000000" pitchFamily="18" charset="-122"/>
                <a:sym typeface="思源宋体 CN" panose="02020700000000000000" pitchFamily="18" charset="-122"/>
              </a:rPr>
              <a:t>直球说真话就行”</a:t>
            </a:r>
          </a:p>
        </p:txBody>
      </p:sp>
      <p:sp>
        <p:nvSpPr>
          <p:cNvPr id="69" name="TextBox 53">
            <a:extLst>
              <a:ext uri="{FF2B5EF4-FFF2-40B4-BE49-F238E27FC236}">
                <a16:creationId xmlns:a16="http://schemas.microsoft.com/office/drawing/2014/main" id="{6B8866F9-959C-EE44-9C44-9C0CAFDCC7B9}"/>
              </a:ext>
            </a:extLst>
          </p:cNvPr>
          <p:cNvSpPr txBox="1"/>
          <p:nvPr/>
        </p:nvSpPr>
        <p:spPr>
          <a:xfrm>
            <a:off x="1379604" y="878027"/>
            <a:ext cx="1949252" cy="18466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0" tIns="0" rIns="0" bIns="0" rtlCol="0">
            <a:spAutoFit/>
          </a:bodyPr>
          <a:lstStyle/>
          <a:p>
            <a:r>
              <a:rPr lang="zh-CN" altLang="en-US" sz="1200" dirty="0">
                <a:solidFill>
                  <a:srgbClr val="FF0000"/>
                </a:solidFill>
                <a:latin typeface="思源宋体 CN" panose="02020700000000000000" pitchFamily="18" charset="-122"/>
                <a:ea typeface="思源宋体 CN" panose="02020700000000000000" pitchFamily="18" charset="-122"/>
                <a:sym typeface="思源宋体 CN" panose="02020700000000000000" pitchFamily="18" charset="-122"/>
              </a:rPr>
              <a:t>“你和</a:t>
            </a:r>
            <a:r>
              <a:rPr lang="en-US" altLang="zh-CN" sz="1200" dirty="0">
                <a:solidFill>
                  <a:srgbClr val="FF0000"/>
                </a:solidFill>
                <a:latin typeface="思源宋体 CN" panose="02020700000000000000" pitchFamily="18" charset="-122"/>
                <a:ea typeface="思源宋体 CN" panose="02020700000000000000" pitchFamily="18" charset="-122"/>
                <a:sym typeface="思源宋体 CN" panose="02020700000000000000" pitchFamily="18" charset="-122"/>
              </a:rPr>
              <a:t>C</a:t>
            </a:r>
            <a:r>
              <a:rPr lang="zh-CN" altLang="en-US" sz="1200" dirty="0">
                <a:solidFill>
                  <a:srgbClr val="FF0000"/>
                </a:solidFill>
                <a:latin typeface="思源宋体 CN" panose="02020700000000000000" pitchFamily="18" charset="-122"/>
                <a:ea typeface="思源宋体 CN" panose="02020700000000000000" pitchFamily="18" charset="-122"/>
                <a:sym typeface="思源宋体 CN" panose="02020700000000000000" pitchFamily="18" charset="-122"/>
              </a:rPr>
              <a:t>小姐双向表白当天”</a:t>
            </a:r>
          </a:p>
        </p:txBody>
      </p:sp>
      <p:sp>
        <p:nvSpPr>
          <p:cNvPr id="70" name="左箭头 69">
            <a:extLst>
              <a:ext uri="{FF2B5EF4-FFF2-40B4-BE49-F238E27FC236}">
                <a16:creationId xmlns:a16="http://schemas.microsoft.com/office/drawing/2014/main" id="{C5444957-3F4C-E143-8796-F2E42586FB22}"/>
              </a:ext>
            </a:extLst>
          </p:cNvPr>
          <p:cNvSpPr/>
          <p:nvPr/>
        </p:nvSpPr>
        <p:spPr>
          <a:xfrm rot="16200000">
            <a:off x="2091764" y="1141509"/>
            <a:ext cx="342605" cy="248726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24CDB7B3-CAA1-484C-8776-1AA7D9722D74}"/>
              </a:ext>
            </a:extLst>
          </p:cNvPr>
          <p:cNvSpPr/>
          <p:nvPr/>
        </p:nvSpPr>
        <p:spPr>
          <a:xfrm>
            <a:off x="1809750" y="1524948"/>
            <a:ext cx="917561" cy="1692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/>
          </a:p>
        </p:txBody>
      </p:sp>
      <p:sp>
        <p:nvSpPr>
          <p:cNvPr id="71" name="左箭头 70">
            <a:extLst>
              <a:ext uri="{FF2B5EF4-FFF2-40B4-BE49-F238E27FC236}">
                <a16:creationId xmlns:a16="http://schemas.microsoft.com/office/drawing/2014/main" id="{C1113D5A-44D1-2043-94F1-661CFE448784}"/>
              </a:ext>
            </a:extLst>
          </p:cNvPr>
          <p:cNvSpPr/>
          <p:nvPr/>
        </p:nvSpPr>
        <p:spPr>
          <a:xfrm>
            <a:off x="1974595" y="4370446"/>
            <a:ext cx="379635" cy="180582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/>
          </a:p>
        </p:txBody>
      </p:sp>
    </p:spTree>
    <p:extLst>
      <p:ext uri="{BB962C8B-B14F-4D97-AF65-F5344CB8AC3E}">
        <p14:creationId xmlns:p14="http://schemas.microsoft.com/office/powerpoint/2010/main" val="558025526"/>
      </p:ext>
    </p:extLst>
  </p:cSld>
  <p:clrMapOvr>
    <a:masterClrMapping/>
  </p:clrMapOvr>
  <p:transition spd="slow" advClick="0" advTm="41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6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5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6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300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6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950"/>
                            </p:stCondLst>
                            <p:childTnLst>
                              <p:par>
                                <p:cTn id="4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6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600"/>
                            </p:stCondLst>
                            <p:childTnLst>
                              <p:par>
                                <p:cTn id="5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6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3250"/>
                            </p:stCondLst>
                            <p:childTnLst>
                              <p:par>
                                <p:cTn id="6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6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/>
      <p:bldP spid="17" grpId="0" animBg="1"/>
      <p:bldP spid="21" grpId="0" animBg="1"/>
      <p:bldP spid="25" grpId="0" animBg="1"/>
      <p:bldP spid="29" grpId="0" animBg="1"/>
      <p:bldP spid="33" grpId="0" animBg="1"/>
      <p:bldP spid="45" grpId="0"/>
      <p:bldP spid="46" grpId="0"/>
      <p:bldP spid="48" grpId="0"/>
      <p:bldP spid="49" grpId="0"/>
      <p:bldP spid="56" grpId="0"/>
      <p:bldP spid="64" grpId="0"/>
      <p:bldP spid="65" grpId="0"/>
      <p:bldP spid="6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544542" y="1943677"/>
            <a:ext cx="3570940" cy="1205197"/>
            <a:chOff x="1425077" y="2018262"/>
            <a:chExt cx="3570940" cy="1205197"/>
          </a:xfrm>
        </p:grpSpPr>
        <p:sp>
          <p:nvSpPr>
            <p:cNvPr id="18" name="Freeform 6"/>
            <p:cNvSpPr>
              <a:spLocks noEditPoints="1"/>
            </p:cNvSpPr>
            <p:nvPr/>
          </p:nvSpPr>
          <p:spPr bwMode="auto">
            <a:xfrm flipH="1">
              <a:off x="3851325" y="2254793"/>
              <a:ext cx="1144692" cy="630483"/>
            </a:xfrm>
            <a:custGeom>
              <a:avLst/>
              <a:gdLst>
                <a:gd name="T0" fmla="*/ 494 w 524"/>
                <a:gd name="T1" fmla="*/ 71 h 342"/>
                <a:gd name="T2" fmla="*/ 326 w 524"/>
                <a:gd name="T3" fmla="*/ 250 h 342"/>
                <a:gd name="T4" fmla="*/ 284 w 524"/>
                <a:gd name="T5" fmla="*/ 268 h 342"/>
                <a:gd name="T6" fmla="*/ 268 w 524"/>
                <a:gd name="T7" fmla="*/ 275 h 342"/>
                <a:gd name="T8" fmla="*/ 168 w 524"/>
                <a:gd name="T9" fmla="*/ 311 h 342"/>
                <a:gd name="T10" fmla="*/ 196 w 524"/>
                <a:gd name="T11" fmla="*/ 293 h 342"/>
                <a:gd name="T12" fmla="*/ 511 w 524"/>
                <a:gd name="T13" fmla="*/ 10 h 342"/>
                <a:gd name="T14" fmla="*/ 398 w 524"/>
                <a:gd name="T15" fmla="*/ 188 h 342"/>
                <a:gd name="T16" fmla="*/ 353 w 524"/>
                <a:gd name="T17" fmla="*/ 230 h 342"/>
                <a:gd name="T18" fmla="*/ 153 w 524"/>
                <a:gd name="T19" fmla="*/ 300 h 342"/>
                <a:gd name="T20" fmla="*/ 57 w 524"/>
                <a:gd name="T21" fmla="*/ 262 h 342"/>
                <a:gd name="T22" fmla="*/ 48 w 524"/>
                <a:gd name="T23" fmla="*/ 261 h 342"/>
                <a:gd name="T24" fmla="*/ 106 w 524"/>
                <a:gd name="T25" fmla="*/ 233 h 342"/>
                <a:gd name="T26" fmla="*/ 65 w 524"/>
                <a:gd name="T27" fmla="*/ 246 h 342"/>
                <a:gd name="T28" fmla="*/ 20 w 524"/>
                <a:gd name="T29" fmla="*/ 252 h 342"/>
                <a:gd name="T30" fmla="*/ 30 w 524"/>
                <a:gd name="T31" fmla="*/ 303 h 342"/>
                <a:gd name="T32" fmla="*/ 24 w 524"/>
                <a:gd name="T33" fmla="*/ 291 h 342"/>
                <a:gd name="T34" fmla="*/ 58 w 524"/>
                <a:gd name="T35" fmla="*/ 335 h 342"/>
                <a:gd name="T36" fmla="*/ 44 w 524"/>
                <a:gd name="T37" fmla="*/ 305 h 342"/>
                <a:gd name="T38" fmla="*/ 70 w 524"/>
                <a:gd name="T39" fmla="*/ 300 h 342"/>
                <a:gd name="T40" fmla="*/ 71 w 524"/>
                <a:gd name="T41" fmla="*/ 295 h 342"/>
                <a:gd name="T42" fmla="*/ 497 w 524"/>
                <a:gd name="T43" fmla="*/ 63 h 342"/>
                <a:gd name="T44" fmla="*/ 352 w 524"/>
                <a:gd name="T45" fmla="*/ 228 h 342"/>
                <a:gd name="T46" fmla="*/ 67 w 524"/>
                <a:gd name="T47" fmla="*/ 258 h 342"/>
                <a:gd name="T48" fmla="*/ 101 w 524"/>
                <a:gd name="T49" fmla="*/ 243 h 342"/>
                <a:gd name="T50" fmla="*/ 84 w 524"/>
                <a:gd name="T51" fmla="*/ 243 h 342"/>
                <a:gd name="T52" fmla="*/ 71 w 524"/>
                <a:gd name="T53" fmla="*/ 244 h 342"/>
                <a:gd name="T54" fmla="*/ 3 w 524"/>
                <a:gd name="T55" fmla="*/ 266 h 342"/>
                <a:gd name="T56" fmla="*/ 19 w 524"/>
                <a:gd name="T57" fmla="*/ 285 h 342"/>
                <a:gd name="T58" fmla="*/ 23 w 524"/>
                <a:gd name="T59" fmla="*/ 277 h 342"/>
                <a:gd name="T60" fmla="*/ 51 w 524"/>
                <a:gd name="T61" fmla="*/ 333 h 342"/>
                <a:gd name="T62" fmla="*/ 47 w 524"/>
                <a:gd name="T63" fmla="*/ 314 h 342"/>
                <a:gd name="T64" fmla="*/ 45 w 524"/>
                <a:gd name="T65" fmla="*/ 303 h 342"/>
                <a:gd name="T66" fmla="*/ 60 w 524"/>
                <a:gd name="T67" fmla="*/ 286 h 342"/>
                <a:gd name="T68" fmla="*/ 68 w 524"/>
                <a:gd name="T69" fmla="*/ 291 h 342"/>
                <a:gd name="T70" fmla="*/ 116 w 524"/>
                <a:gd name="T71" fmla="*/ 302 h 342"/>
                <a:gd name="T72" fmla="*/ 179 w 524"/>
                <a:gd name="T73" fmla="*/ 302 h 342"/>
                <a:gd name="T74" fmla="*/ 193 w 524"/>
                <a:gd name="T75" fmla="*/ 301 h 342"/>
                <a:gd name="T76" fmla="*/ 222 w 524"/>
                <a:gd name="T77" fmla="*/ 294 h 342"/>
                <a:gd name="T78" fmla="*/ 257 w 524"/>
                <a:gd name="T79" fmla="*/ 283 h 342"/>
                <a:gd name="T80" fmla="*/ 468 w 524"/>
                <a:gd name="T81" fmla="*/ 95 h 342"/>
                <a:gd name="T82" fmla="*/ 411 w 524"/>
                <a:gd name="T83" fmla="*/ 178 h 342"/>
                <a:gd name="T84" fmla="*/ 287 w 524"/>
                <a:gd name="T85" fmla="*/ 281 h 342"/>
                <a:gd name="T86" fmla="*/ 377 w 524"/>
                <a:gd name="T87" fmla="*/ 226 h 342"/>
                <a:gd name="T88" fmla="*/ 382 w 524"/>
                <a:gd name="T89" fmla="*/ 221 h 342"/>
                <a:gd name="T90" fmla="*/ 458 w 524"/>
                <a:gd name="T91" fmla="*/ 131 h 342"/>
                <a:gd name="T92" fmla="*/ 72 w 524"/>
                <a:gd name="T93" fmla="*/ 297 h 342"/>
                <a:gd name="T94" fmla="*/ 55 w 524"/>
                <a:gd name="T95" fmla="*/ 259 h 342"/>
                <a:gd name="T96" fmla="*/ 68 w 524"/>
                <a:gd name="T97" fmla="*/ 244 h 342"/>
                <a:gd name="T98" fmla="*/ 97 w 524"/>
                <a:gd name="T99" fmla="*/ 237 h 342"/>
                <a:gd name="T100" fmla="*/ 94 w 524"/>
                <a:gd name="T101" fmla="*/ 237 h 342"/>
                <a:gd name="T102" fmla="*/ 53 w 524"/>
                <a:gd name="T103" fmla="*/ 259 h 342"/>
                <a:gd name="T104" fmla="*/ 74 w 524"/>
                <a:gd name="T105" fmla="*/ 257 h 342"/>
                <a:gd name="T106" fmla="*/ 61 w 524"/>
                <a:gd name="T107" fmla="*/ 247 h 342"/>
                <a:gd name="T108" fmla="*/ 55 w 524"/>
                <a:gd name="T109" fmla="*/ 329 h 342"/>
                <a:gd name="T110" fmla="*/ 35 w 524"/>
                <a:gd name="T111" fmla="*/ 312 h 342"/>
                <a:gd name="T112" fmla="*/ 46 w 524"/>
                <a:gd name="T113" fmla="*/ 306 h 342"/>
                <a:gd name="T114" fmla="*/ 33 w 524"/>
                <a:gd name="T115" fmla="*/ 304 h 342"/>
                <a:gd name="T116" fmla="*/ 33 w 524"/>
                <a:gd name="T117" fmla="*/ 310 h 342"/>
                <a:gd name="T118" fmla="*/ 38 w 524"/>
                <a:gd name="T119" fmla="*/ 320 h 342"/>
                <a:gd name="T120" fmla="*/ 51 w 524"/>
                <a:gd name="T121" fmla="*/ 312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24" h="342">
                  <a:moveTo>
                    <a:pt x="511" y="31"/>
                  </a:moveTo>
                  <a:cubicBezTo>
                    <a:pt x="510" y="32"/>
                    <a:pt x="510" y="33"/>
                    <a:pt x="509" y="34"/>
                  </a:cubicBezTo>
                  <a:cubicBezTo>
                    <a:pt x="510" y="33"/>
                    <a:pt x="511" y="32"/>
                    <a:pt x="511" y="31"/>
                  </a:cubicBezTo>
                  <a:close/>
                  <a:moveTo>
                    <a:pt x="497" y="63"/>
                  </a:moveTo>
                  <a:cubicBezTo>
                    <a:pt x="497" y="63"/>
                    <a:pt x="497" y="63"/>
                    <a:pt x="497" y="63"/>
                  </a:cubicBezTo>
                  <a:close/>
                  <a:moveTo>
                    <a:pt x="508" y="37"/>
                  </a:moveTo>
                  <a:cubicBezTo>
                    <a:pt x="508" y="38"/>
                    <a:pt x="508" y="39"/>
                    <a:pt x="508" y="37"/>
                  </a:cubicBezTo>
                  <a:close/>
                  <a:moveTo>
                    <a:pt x="282" y="283"/>
                  </a:moveTo>
                  <a:cubicBezTo>
                    <a:pt x="281" y="283"/>
                    <a:pt x="281" y="283"/>
                    <a:pt x="280" y="284"/>
                  </a:cubicBezTo>
                  <a:cubicBezTo>
                    <a:pt x="281" y="284"/>
                    <a:pt x="281" y="283"/>
                    <a:pt x="282" y="283"/>
                  </a:cubicBezTo>
                  <a:close/>
                  <a:moveTo>
                    <a:pt x="234" y="300"/>
                  </a:moveTo>
                  <a:cubicBezTo>
                    <a:pt x="233" y="300"/>
                    <a:pt x="232" y="300"/>
                    <a:pt x="232" y="301"/>
                  </a:cubicBezTo>
                  <a:cubicBezTo>
                    <a:pt x="233" y="301"/>
                    <a:pt x="233" y="301"/>
                    <a:pt x="234" y="300"/>
                  </a:cubicBezTo>
                  <a:close/>
                  <a:moveTo>
                    <a:pt x="494" y="71"/>
                  </a:moveTo>
                  <a:cubicBezTo>
                    <a:pt x="493" y="72"/>
                    <a:pt x="493" y="73"/>
                    <a:pt x="493" y="74"/>
                  </a:cubicBezTo>
                  <a:cubicBezTo>
                    <a:pt x="494" y="73"/>
                    <a:pt x="494" y="72"/>
                    <a:pt x="494" y="71"/>
                  </a:cubicBezTo>
                  <a:close/>
                  <a:moveTo>
                    <a:pt x="348" y="234"/>
                  </a:moveTo>
                  <a:cubicBezTo>
                    <a:pt x="348" y="234"/>
                    <a:pt x="347" y="234"/>
                    <a:pt x="347" y="234"/>
                  </a:cubicBezTo>
                  <a:cubicBezTo>
                    <a:pt x="350" y="233"/>
                    <a:pt x="352" y="232"/>
                    <a:pt x="353" y="230"/>
                  </a:cubicBezTo>
                  <a:cubicBezTo>
                    <a:pt x="353" y="230"/>
                    <a:pt x="353" y="230"/>
                    <a:pt x="353" y="230"/>
                  </a:cubicBezTo>
                  <a:cubicBezTo>
                    <a:pt x="353" y="231"/>
                    <a:pt x="350" y="233"/>
                    <a:pt x="348" y="234"/>
                  </a:cubicBezTo>
                  <a:close/>
                  <a:moveTo>
                    <a:pt x="327" y="249"/>
                  </a:moveTo>
                  <a:cubicBezTo>
                    <a:pt x="328" y="248"/>
                    <a:pt x="334" y="246"/>
                    <a:pt x="334" y="245"/>
                  </a:cubicBezTo>
                  <a:cubicBezTo>
                    <a:pt x="333" y="244"/>
                    <a:pt x="328" y="248"/>
                    <a:pt x="327" y="249"/>
                  </a:cubicBezTo>
                  <a:close/>
                  <a:moveTo>
                    <a:pt x="336" y="243"/>
                  </a:moveTo>
                  <a:cubicBezTo>
                    <a:pt x="336" y="243"/>
                    <a:pt x="340" y="240"/>
                    <a:pt x="340" y="240"/>
                  </a:cubicBezTo>
                  <a:cubicBezTo>
                    <a:pt x="339" y="240"/>
                    <a:pt x="336" y="242"/>
                    <a:pt x="336" y="243"/>
                  </a:cubicBezTo>
                  <a:close/>
                  <a:moveTo>
                    <a:pt x="383" y="207"/>
                  </a:moveTo>
                  <a:cubicBezTo>
                    <a:pt x="384" y="206"/>
                    <a:pt x="385" y="205"/>
                    <a:pt x="386" y="204"/>
                  </a:cubicBezTo>
                  <a:cubicBezTo>
                    <a:pt x="386" y="204"/>
                    <a:pt x="383" y="207"/>
                    <a:pt x="383" y="207"/>
                  </a:cubicBezTo>
                  <a:close/>
                  <a:moveTo>
                    <a:pt x="324" y="251"/>
                  </a:moveTo>
                  <a:cubicBezTo>
                    <a:pt x="324" y="251"/>
                    <a:pt x="325" y="251"/>
                    <a:pt x="326" y="250"/>
                  </a:cubicBezTo>
                  <a:cubicBezTo>
                    <a:pt x="327" y="249"/>
                    <a:pt x="324" y="251"/>
                    <a:pt x="324" y="251"/>
                  </a:cubicBezTo>
                  <a:close/>
                  <a:moveTo>
                    <a:pt x="395" y="195"/>
                  </a:moveTo>
                  <a:cubicBezTo>
                    <a:pt x="395" y="195"/>
                    <a:pt x="393" y="199"/>
                    <a:pt x="395" y="195"/>
                  </a:cubicBezTo>
                  <a:close/>
                  <a:moveTo>
                    <a:pt x="388" y="201"/>
                  </a:moveTo>
                  <a:cubicBezTo>
                    <a:pt x="388" y="201"/>
                    <a:pt x="391" y="198"/>
                    <a:pt x="391" y="198"/>
                  </a:cubicBezTo>
                  <a:cubicBezTo>
                    <a:pt x="390" y="199"/>
                    <a:pt x="389" y="200"/>
                    <a:pt x="388" y="201"/>
                  </a:cubicBezTo>
                  <a:close/>
                  <a:moveTo>
                    <a:pt x="519" y="12"/>
                  </a:moveTo>
                  <a:cubicBezTo>
                    <a:pt x="519" y="13"/>
                    <a:pt x="519" y="13"/>
                    <a:pt x="519" y="13"/>
                  </a:cubicBezTo>
                  <a:cubicBezTo>
                    <a:pt x="519" y="13"/>
                    <a:pt x="519" y="13"/>
                    <a:pt x="519" y="12"/>
                  </a:cubicBezTo>
                  <a:close/>
                  <a:moveTo>
                    <a:pt x="230" y="299"/>
                  </a:moveTo>
                  <a:cubicBezTo>
                    <a:pt x="232" y="299"/>
                    <a:pt x="233" y="299"/>
                    <a:pt x="234" y="298"/>
                  </a:cubicBezTo>
                  <a:cubicBezTo>
                    <a:pt x="233" y="298"/>
                    <a:pt x="231" y="298"/>
                    <a:pt x="230" y="299"/>
                  </a:cubicBezTo>
                  <a:close/>
                  <a:moveTo>
                    <a:pt x="343" y="238"/>
                  </a:moveTo>
                  <a:cubicBezTo>
                    <a:pt x="343" y="238"/>
                    <a:pt x="345" y="236"/>
                    <a:pt x="347" y="234"/>
                  </a:cubicBezTo>
                  <a:cubicBezTo>
                    <a:pt x="345" y="236"/>
                    <a:pt x="343" y="237"/>
                    <a:pt x="343" y="238"/>
                  </a:cubicBezTo>
                  <a:close/>
                  <a:moveTo>
                    <a:pt x="284" y="268"/>
                  </a:moveTo>
                  <a:cubicBezTo>
                    <a:pt x="283" y="267"/>
                    <a:pt x="282" y="268"/>
                    <a:pt x="281" y="268"/>
                  </a:cubicBezTo>
                  <a:cubicBezTo>
                    <a:pt x="280" y="269"/>
                    <a:pt x="279" y="269"/>
                    <a:pt x="277" y="270"/>
                  </a:cubicBezTo>
                  <a:cubicBezTo>
                    <a:pt x="278" y="271"/>
                    <a:pt x="284" y="269"/>
                    <a:pt x="284" y="268"/>
                  </a:cubicBezTo>
                  <a:close/>
                  <a:moveTo>
                    <a:pt x="261" y="276"/>
                  </a:moveTo>
                  <a:cubicBezTo>
                    <a:pt x="262" y="276"/>
                    <a:pt x="262" y="276"/>
                    <a:pt x="263" y="276"/>
                  </a:cubicBezTo>
                  <a:cubicBezTo>
                    <a:pt x="262" y="276"/>
                    <a:pt x="261" y="276"/>
                    <a:pt x="261" y="276"/>
                  </a:cubicBezTo>
                  <a:close/>
                  <a:moveTo>
                    <a:pt x="209" y="295"/>
                  </a:moveTo>
                  <a:cubicBezTo>
                    <a:pt x="208" y="294"/>
                    <a:pt x="208" y="295"/>
                    <a:pt x="207" y="295"/>
                  </a:cubicBezTo>
                  <a:cubicBezTo>
                    <a:pt x="208" y="295"/>
                    <a:pt x="209" y="295"/>
                    <a:pt x="209" y="295"/>
                  </a:cubicBezTo>
                  <a:close/>
                  <a:moveTo>
                    <a:pt x="273" y="272"/>
                  </a:moveTo>
                  <a:cubicBezTo>
                    <a:pt x="273" y="272"/>
                    <a:pt x="271" y="272"/>
                    <a:pt x="273" y="272"/>
                  </a:cubicBezTo>
                  <a:close/>
                  <a:moveTo>
                    <a:pt x="250" y="280"/>
                  </a:moveTo>
                  <a:cubicBezTo>
                    <a:pt x="249" y="280"/>
                    <a:pt x="249" y="280"/>
                    <a:pt x="248" y="280"/>
                  </a:cubicBezTo>
                  <a:cubicBezTo>
                    <a:pt x="248" y="281"/>
                    <a:pt x="250" y="280"/>
                    <a:pt x="250" y="280"/>
                  </a:cubicBezTo>
                  <a:close/>
                  <a:moveTo>
                    <a:pt x="280" y="270"/>
                  </a:moveTo>
                  <a:cubicBezTo>
                    <a:pt x="278" y="270"/>
                    <a:pt x="268" y="275"/>
                    <a:pt x="268" y="275"/>
                  </a:cubicBezTo>
                  <a:cubicBezTo>
                    <a:pt x="269" y="276"/>
                    <a:pt x="281" y="271"/>
                    <a:pt x="280" y="270"/>
                  </a:cubicBezTo>
                  <a:close/>
                  <a:moveTo>
                    <a:pt x="228" y="302"/>
                  </a:moveTo>
                  <a:cubicBezTo>
                    <a:pt x="229" y="302"/>
                    <a:pt x="232" y="301"/>
                    <a:pt x="229" y="301"/>
                  </a:cubicBezTo>
                  <a:cubicBezTo>
                    <a:pt x="229" y="301"/>
                    <a:pt x="226" y="302"/>
                    <a:pt x="228" y="302"/>
                  </a:cubicBezTo>
                  <a:close/>
                  <a:moveTo>
                    <a:pt x="404" y="181"/>
                  </a:moveTo>
                  <a:cubicBezTo>
                    <a:pt x="403" y="181"/>
                    <a:pt x="404" y="182"/>
                    <a:pt x="404" y="181"/>
                  </a:cubicBezTo>
                  <a:close/>
                  <a:moveTo>
                    <a:pt x="297" y="262"/>
                  </a:moveTo>
                  <a:cubicBezTo>
                    <a:pt x="298" y="262"/>
                    <a:pt x="298" y="262"/>
                    <a:pt x="299" y="261"/>
                  </a:cubicBezTo>
                  <a:cubicBezTo>
                    <a:pt x="298" y="261"/>
                    <a:pt x="297" y="262"/>
                    <a:pt x="297" y="262"/>
                  </a:cubicBezTo>
                  <a:close/>
                  <a:moveTo>
                    <a:pt x="275" y="271"/>
                  </a:moveTo>
                  <a:cubicBezTo>
                    <a:pt x="272" y="272"/>
                    <a:pt x="278" y="270"/>
                    <a:pt x="275" y="271"/>
                  </a:cubicBezTo>
                  <a:close/>
                  <a:moveTo>
                    <a:pt x="165" y="309"/>
                  </a:moveTo>
                  <a:cubicBezTo>
                    <a:pt x="152" y="310"/>
                    <a:pt x="139" y="309"/>
                    <a:pt x="126" y="309"/>
                  </a:cubicBezTo>
                  <a:cubicBezTo>
                    <a:pt x="126" y="309"/>
                    <a:pt x="127" y="310"/>
                    <a:pt x="128" y="311"/>
                  </a:cubicBezTo>
                  <a:cubicBezTo>
                    <a:pt x="133" y="312"/>
                    <a:pt x="139" y="311"/>
                    <a:pt x="143" y="311"/>
                  </a:cubicBezTo>
                  <a:cubicBezTo>
                    <a:pt x="150" y="311"/>
                    <a:pt x="161" y="313"/>
                    <a:pt x="168" y="311"/>
                  </a:cubicBezTo>
                  <a:cubicBezTo>
                    <a:pt x="171" y="309"/>
                    <a:pt x="182" y="308"/>
                    <a:pt x="186" y="309"/>
                  </a:cubicBezTo>
                  <a:cubicBezTo>
                    <a:pt x="190" y="310"/>
                    <a:pt x="197" y="305"/>
                    <a:pt x="201" y="307"/>
                  </a:cubicBezTo>
                  <a:cubicBezTo>
                    <a:pt x="202" y="308"/>
                    <a:pt x="210" y="305"/>
                    <a:pt x="207" y="305"/>
                  </a:cubicBezTo>
                  <a:cubicBezTo>
                    <a:pt x="194" y="304"/>
                    <a:pt x="179" y="309"/>
                    <a:pt x="165" y="309"/>
                  </a:cubicBezTo>
                  <a:close/>
                  <a:moveTo>
                    <a:pt x="160" y="311"/>
                  </a:moveTo>
                  <a:cubicBezTo>
                    <a:pt x="160" y="310"/>
                    <a:pt x="160" y="312"/>
                    <a:pt x="160" y="311"/>
                  </a:cubicBezTo>
                  <a:close/>
                  <a:moveTo>
                    <a:pt x="204" y="304"/>
                  </a:moveTo>
                  <a:cubicBezTo>
                    <a:pt x="205" y="304"/>
                    <a:pt x="206" y="304"/>
                    <a:pt x="206" y="304"/>
                  </a:cubicBezTo>
                  <a:cubicBezTo>
                    <a:pt x="205" y="303"/>
                    <a:pt x="205" y="304"/>
                    <a:pt x="204" y="304"/>
                  </a:cubicBezTo>
                  <a:close/>
                  <a:moveTo>
                    <a:pt x="521" y="8"/>
                  </a:moveTo>
                  <a:cubicBezTo>
                    <a:pt x="520" y="9"/>
                    <a:pt x="520" y="11"/>
                    <a:pt x="519" y="12"/>
                  </a:cubicBezTo>
                  <a:cubicBezTo>
                    <a:pt x="520" y="11"/>
                    <a:pt x="520" y="10"/>
                    <a:pt x="521" y="10"/>
                  </a:cubicBezTo>
                  <a:cubicBezTo>
                    <a:pt x="520" y="11"/>
                    <a:pt x="520" y="11"/>
                    <a:pt x="520" y="12"/>
                  </a:cubicBezTo>
                  <a:cubicBezTo>
                    <a:pt x="520" y="12"/>
                    <a:pt x="524" y="6"/>
                    <a:pt x="521" y="8"/>
                  </a:cubicBezTo>
                  <a:close/>
                  <a:moveTo>
                    <a:pt x="196" y="293"/>
                  </a:moveTo>
                  <a:cubicBezTo>
                    <a:pt x="195" y="292"/>
                    <a:pt x="196" y="294"/>
                    <a:pt x="196" y="293"/>
                  </a:cubicBezTo>
                  <a:close/>
                  <a:moveTo>
                    <a:pt x="206" y="290"/>
                  </a:moveTo>
                  <a:cubicBezTo>
                    <a:pt x="206" y="290"/>
                    <a:pt x="202" y="291"/>
                    <a:pt x="201" y="291"/>
                  </a:cubicBezTo>
                  <a:cubicBezTo>
                    <a:pt x="202" y="291"/>
                    <a:pt x="206" y="291"/>
                    <a:pt x="206" y="290"/>
                  </a:cubicBezTo>
                  <a:close/>
                  <a:moveTo>
                    <a:pt x="46" y="275"/>
                  </a:moveTo>
                  <a:cubicBezTo>
                    <a:pt x="46" y="276"/>
                    <a:pt x="49" y="278"/>
                    <a:pt x="50" y="277"/>
                  </a:cubicBezTo>
                  <a:cubicBezTo>
                    <a:pt x="50" y="276"/>
                    <a:pt x="46" y="275"/>
                    <a:pt x="46" y="275"/>
                  </a:cubicBezTo>
                  <a:close/>
                  <a:moveTo>
                    <a:pt x="179" y="295"/>
                  </a:moveTo>
                  <a:cubicBezTo>
                    <a:pt x="180" y="295"/>
                    <a:pt x="181" y="294"/>
                    <a:pt x="182" y="294"/>
                  </a:cubicBezTo>
                  <a:cubicBezTo>
                    <a:pt x="182" y="293"/>
                    <a:pt x="179" y="295"/>
                    <a:pt x="179" y="295"/>
                  </a:cubicBezTo>
                  <a:close/>
                  <a:moveTo>
                    <a:pt x="108" y="297"/>
                  </a:moveTo>
                  <a:cubicBezTo>
                    <a:pt x="108" y="298"/>
                    <a:pt x="108" y="296"/>
                    <a:pt x="108" y="297"/>
                  </a:cubicBezTo>
                  <a:close/>
                  <a:moveTo>
                    <a:pt x="501" y="39"/>
                  </a:moveTo>
                  <a:cubicBezTo>
                    <a:pt x="499" y="45"/>
                    <a:pt x="491" y="56"/>
                    <a:pt x="490" y="63"/>
                  </a:cubicBezTo>
                  <a:cubicBezTo>
                    <a:pt x="491" y="56"/>
                    <a:pt x="498" y="46"/>
                    <a:pt x="500" y="40"/>
                  </a:cubicBezTo>
                  <a:cubicBezTo>
                    <a:pt x="502" y="34"/>
                    <a:pt x="504" y="29"/>
                    <a:pt x="507" y="24"/>
                  </a:cubicBezTo>
                  <a:cubicBezTo>
                    <a:pt x="509" y="20"/>
                    <a:pt x="510" y="11"/>
                    <a:pt x="511" y="10"/>
                  </a:cubicBezTo>
                  <a:cubicBezTo>
                    <a:pt x="516" y="1"/>
                    <a:pt x="510" y="6"/>
                    <a:pt x="509" y="3"/>
                  </a:cubicBezTo>
                  <a:cubicBezTo>
                    <a:pt x="509" y="2"/>
                    <a:pt x="509" y="1"/>
                    <a:pt x="509" y="0"/>
                  </a:cubicBezTo>
                  <a:cubicBezTo>
                    <a:pt x="506" y="3"/>
                    <a:pt x="493" y="23"/>
                    <a:pt x="494" y="27"/>
                  </a:cubicBezTo>
                  <a:cubicBezTo>
                    <a:pt x="492" y="22"/>
                    <a:pt x="503" y="9"/>
                    <a:pt x="505" y="5"/>
                  </a:cubicBezTo>
                  <a:cubicBezTo>
                    <a:pt x="504" y="4"/>
                    <a:pt x="504" y="4"/>
                    <a:pt x="503" y="5"/>
                  </a:cubicBezTo>
                  <a:cubicBezTo>
                    <a:pt x="498" y="11"/>
                    <a:pt x="495" y="20"/>
                    <a:pt x="492" y="27"/>
                  </a:cubicBezTo>
                  <a:cubicBezTo>
                    <a:pt x="489" y="33"/>
                    <a:pt x="482" y="43"/>
                    <a:pt x="482" y="51"/>
                  </a:cubicBezTo>
                  <a:cubicBezTo>
                    <a:pt x="483" y="50"/>
                    <a:pt x="483" y="49"/>
                    <a:pt x="484" y="49"/>
                  </a:cubicBezTo>
                  <a:cubicBezTo>
                    <a:pt x="486" y="48"/>
                    <a:pt x="481" y="54"/>
                    <a:pt x="482" y="54"/>
                  </a:cubicBezTo>
                  <a:cubicBezTo>
                    <a:pt x="482" y="53"/>
                    <a:pt x="482" y="53"/>
                    <a:pt x="482" y="52"/>
                  </a:cubicBezTo>
                  <a:cubicBezTo>
                    <a:pt x="478" y="53"/>
                    <a:pt x="469" y="80"/>
                    <a:pt x="467" y="86"/>
                  </a:cubicBezTo>
                  <a:cubicBezTo>
                    <a:pt x="464" y="95"/>
                    <a:pt x="458" y="104"/>
                    <a:pt x="453" y="114"/>
                  </a:cubicBezTo>
                  <a:cubicBezTo>
                    <a:pt x="454" y="113"/>
                    <a:pt x="425" y="159"/>
                    <a:pt x="424" y="159"/>
                  </a:cubicBezTo>
                  <a:cubicBezTo>
                    <a:pt x="424" y="158"/>
                    <a:pt x="424" y="158"/>
                    <a:pt x="424" y="157"/>
                  </a:cubicBezTo>
                  <a:cubicBezTo>
                    <a:pt x="420" y="159"/>
                    <a:pt x="413" y="171"/>
                    <a:pt x="410" y="175"/>
                  </a:cubicBezTo>
                  <a:cubicBezTo>
                    <a:pt x="407" y="180"/>
                    <a:pt x="401" y="185"/>
                    <a:pt x="398" y="188"/>
                  </a:cubicBezTo>
                  <a:cubicBezTo>
                    <a:pt x="396" y="191"/>
                    <a:pt x="365" y="218"/>
                    <a:pt x="365" y="218"/>
                  </a:cubicBezTo>
                  <a:cubicBezTo>
                    <a:pt x="365" y="218"/>
                    <a:pt x="365" y="217"/>
                    <a:pt x="366" y="217"/>
                  </a:cubicBezTo>
                  <a:cubicBezTo>
                    <a:pt x="364" y="217"/>
                    <a:pt x="361" y="225"/>
                    <a:pt x="359" y="224"/>
                  </a:cubicBezTo>
                  <a:cubicBezTo>
                    <a:pt x="359" y="223"/>
                    <a:pt x="360" y="223"/>
                    <a:pt x="360" y="222"/>
                  </a:cubicBezTo>
                  <a:cubicBezTo>
                    <a:pt x="359" y="221"/>
                    <a:pt x="356" y="225"/>
                    <a:pt x="354" y="227"/>
                  </a:cubicBezTo>
                  <a:cubicBezTo>
                    <a:pt x="349" y="229"/>
                    <a:pt x="342" y="235"/>
                    <a:pt x="339" y="237"/>
                  </a:cubicBezTo>
                  <a:cubicBezTo>
                    <a:pt x="334" y="241"/>
                    <a:pt x="327" y="245"/>
                    <a:pt x="321" y="248"/>
                  </a:cubicBezTo>
                  <a:cubicBezTo>
                    <a:pt x="319" y="250"/>
                    <a:pt x="295" y="264"/>
                    <a:pt x="295" y="263"/>
                  </a:cubicBezTo>
                  <a:cubicBezTo>
                    <a:pt x="294" y="263"/>
                    <a:pt x="288" y="266"/>
                    <a:pt x="285" y="268"/>
                  </a:cubicBezTo>
                  <a:cubicBezTo>
                    <a:pt x="289" y="265"/>
                    <a:pt x="302" y="261"/>
                    <a:pt x="305" y="260"/>
                  </a:cubicBezTo>
                  <a:cubicBezTo>
                    <a:pt x="313" y="256"/>
                    <a:pt x="320" y="252"/>
                    <a:pt x="327" y="247"/>
                  </a:cubicBezTo>
                  <a:cubicBezTo>
                    <a:pt x="331" y="244"/>
                    <a:pt x="339" y="241"/>
                    <a:pt x="342" y="237"/>
                  </a:cubicBezTo>
                  <a:cubicBezTo>
                    <a:pt x="343" y="237"/>
                    <a:pt x="345" y="235"/>
                    <a:pt x="348" y="234"/>
                  </a:cubicBezTo>
                  <a:cubicBezTo>
                    <a:pt x="350" y="233"/>
                    <a:pt x="351" y="232"/>
                    <a:pt x="353" y="230"/>
                  </a:cubicBezTo>
                  <a:cubicBezTo>
                    <a:pt x="354" y="230"/>
                    <a:pt x="354" y="230"/>
                    <a:pt x="354" y="230"/>
                  </a:cubicBezTo>
                  <a:cubicBezTo>
                    <a:pt x="354" y="230"/>
                    <a:pt x="354" y="230"/>
                    <a:pt x="353" y="230"/>
                  </a:cubicBezTo>
                  <a:cubicBezTo>
                    <a:pt x="361" y="225"/>
                    <a:pt x="370" y="219"/>
                    <a:pt x="370" y="218"/>
                  </a:cubicBezTo>
                  <a:cubicBezTo>
                    <a:pt x="369" y="218"/>
                    <a:pt x="368" y="219"/>
                    <a:pt x="367" y="219"/>
                  </a:cubicBezTo>
                  <a:cubicBezTo>
                    <a:pt x="370" y="217"/>
                    <a:pt x="378" y="208"/>
                    <a:pt x="379" y="209"/>
                  </a:cubicBezTo>
                  <a:cubicBezTo>
                    <a:pt x="379" y="210"/>
                    <a:pt x="372" y="215"/>
                    <a:pt x="372" y="216"/>
                  </a:cubicBezTo>
                  <a:cubicBezTo>
                    <a:pt x="373" y="216"/>
                    <a:pt x="381" y="209"/>
                    <a:pt x="381" y="208"/>
                  </a:cubicBezTo>
                  <a:cubicBezTo>
                    <a:pt x="381" y="208"/>
                    <a:pt x="380" y="208"/>
                    <a:pt x="380" y="208"/>
                  </a:cubicBezTo>
                  <a:cubicBezTo>
                    <a:pt x="381" y="206"/>
                    <a:pt x="398" y="191"/>
                    <a:pt x="398" y="191"/>
                  </a:cubicBezTo>
                  <a:cubicBezTo>
                    <a:pt x="398" y="191"/>
                    <a:pt x="396" y="194"/>
                    <a:pt x="396" y="194"/>
                  </a:cubicBezTo>
                  <a:cubicBezTo>
                    <a:pt x="398" y="193"/>
                    <a:pt x="400" y="191"/>
                    <a:pt x="402" y="189"/>
                  </a:cubicBezTo>
                  <a:cubicBezTo>
                    <a:pt x="386" y="206"/>
                    <a:pt x="368" y="222"/>
                    <a:pt x="348" y="236"/>
                  </a:cubicBezTo>
                  <a:cubicBezTo>
                    <a:pt x="321" y="256"/>
                    <a:pt x="293" y="269"/>
                    <a:pt x="262" y="281"/>
                  </a:cubicBezTo>
                  <a:cubicBezTo>
                    <a:pt x="250" y="286"/>
                    <a:pt x="236" y="288"/>
                    <a:pt x="224" y="292"/>
                  </a:cubicBezTo>
                  <a:cubicBezTo>
                    <a:pt x="218" y="294"/>
                    <a:pt x="203" y="298"/>
                    <a:pt x="201" y="296"/>
                  </a:cubicBezTo>
                  <a:cubicBezTo>
                    <a:pt x="200" y="295"/>
                    <a:pt x="194" y="298"/>
                    <a:pt x="192" y="297"/>
                  </a:cubicBezTo>
                  <a:cubicBezTo>
                    <a:pt x="187" y="294"/>
                    <a:pt x="167" y="299"/>
                    <a:pt x="161" y="299"/>
                  </a:cubicBezTo>
                  <a:cubicBezTo>
                    <a:pt x="159" y="299"/>
                    <a:pt x="156" y="300"/>
                    <a:pt x="153" y="300"/>
                  </a:cubicBezTo>
                  <a:cubicBezTo>
                    <a:pt x="153" y="300"/>
                    <a:pt x="153" y="301"/>
                    <a:pt x="153" y="300"/>
                  </a:cubicBezTo>
                  <a:cubicBezTo>
                    <a:pt x="153" y="300"/>
                    <a:pt x="153" y="300"/>
                    <a:pt x="153" y="300"/>
                  </a:cubicBezTo>
                  <a:cubicBezTo>
                    <a:pt x="146" y="301"/>
                    <a:pt x="138" y="301"/>
                    <a:pt x="136" y="299"/>
                  </a:cubicBezTo>
                  <a:cubicBezTo>
                    <a:pt x="137" y="299"/>
                    <a:pt x="139" y="300"/>
                    <a:pt x="141" y="300"/>
                  </a:cubicBezTo>
                  <a:cubicBezTo>
                    <a:pt x="139" y="299"/>
                    <a:pt x="125" y="298"/>
                    <a:pt x="121" y="298"/>
                  </a:cubicBezTo>
                  <a:cubicBezTo>
                    <a:pt x="116" y="298"/>
                    <a:pt x="98" y="298"/>
                    <a:pt x="93" y="295"/>
                  </a:cubicBezTo>
                  <a:cubicBezTo>
                    <a:pt x="94" y="294"/>
                    <a:pt x="95" y="294"/>
                    <a:pt x="96" y="294"/>
                  </a:cubicBezTo>
                  <a:cubicBezTo>
                    <a:pt x="84" y="295"/>
                    <a:pt x="69" y="288"/>
                    <a:pt x="59" y="284"/>
                  </a:cubicBezTo>
                  <a:cubicBezTo>
                    <a:pt x="47" y="280"/>
                    <a:pt x="35" y="274"/>
                    <a:pt x="25" y="268"/>
                  </a:cubicBezTo>
                  <a:cubicBezTo>
                    <a:pt x="25" y="268"/>
                    <a:pt x="26" y="267"/>
                    <a:pt x="26" y="267"/>
                  </a:cubicBezTo>
                  <a:cubicBezTo>
                    <a:pt x="25" y="267"/>
                    <a:pt x="26" y="267"/>
                    <a:pt x="27" y="267"/>
                  </a:cubicBezTo>
                  <a:cubicBezTo>
                    <a:pt x="33" y="270"/>
                    <a:pt x="39" y="273"/>
                    <a:pt x="41" y="274"/>
                  </a:cubicBezTo>
                  <a:cubicBezTo>
                    <a:pt x="41" y="274"/>
                    <a:pt x="41" y="274"/>
                    <a:pt x="41" y="274"/>
                  </a:cubicBezTo>
                  <a:cubicBezTo>
                    <a:pt x="42" y="274"/>
                    <a:pt x="43" y="274"/>
                    <a:pt x="43" y="274"/>
                  </a:cubicBezTo>
                  <a:cubicBezTo>
                    <a:pt x="43" y="274"/>
                    <a:pt x="35" y="270"/>
                    <a:pt x="29" y="267"/>
                  </a:cubicBezTo>
                  <a:cubicBezTo>
                    <a:pt x="37" y="265"/>
                    <a:pt x="56" y="260"/>
                    <a:pt x="57" y="262"/>
                  </a:cubicBezTo>
                  <a:cubicBezTo>
                    <a:pt x="57" y="262"/>
                    <a:pt x="57" y="261"/>
                    <a:pt x="57" y="260"/>
                  </a:cubicBezTo>
                  <a:cubicBezTo>
                    <a:pt x="58" y="261"/>
                    <a:pt x="59" y="262"/>
                    <a:pt x="59" y="261"/>
                  </a:cubicBezTo>
                  <a:cubicBezTo>
                    <a:pt x="59" y="261"/>
                    <a:pt x="59" y="260"/>
                    <a:pt x="59" y="260"/>
                  </a:cubicBezTo>
                  <a:cubicBezTo>
                    <a:pt x="61" y="261"/>
                    <a:pt x="66" y="259"/>
                    <a:pt x="68" y="258"/>
                  </a:cubicBezTo>
                  <a:cubicBezTo>
                    <a:pt x="68" y="258"/>
                    <a:pt x="68" y="258"/>
                    <a:pt x="68" y="258"/>
                  </a:cubicBezTo>
                  <a:cubicBezTo>
                    <a:pt x="68" y="259"/>
                    <a:pt x="68" y="258"/>
                    <a:pt x="68" y="258"/>
                  </a:cubicBezTo>
                  <a:cubicBezTo>
                    <a:pt x="69" y="258"/>
                    <a:pt x="69" y="258"/>
                    <a:pt x="68" y="257"/>
                  </a:cubicBezTo>
                  <a:cubicBezTo>
                    <a:pt x="69" y="258"/>
                    <a:pt x="70" y="259"/>
                    <a:pt x="70" y="259"/>
                  </a:cubicBezTo>
                  <a:cubicBezTo>
                    <a:pt x="70" y="258"/>
                    <a:pt x="70" y="256"/>
                    <a:pt x="70" y="256"/>
                  </a:cubicBezTo>
                  <a:cubicBezTo>
                    <a:pt x="68" y="257"/>
                    <a:pt x="60" y="260"/>
                    <a:pt x="59" y="259"/>
                  </a:cubicBezTo>
                  <a:cubicBezTo>
                    <a:pt x="58" y="258"/>
                    <a:pt x="61" y="258"/>
                    <a:pt x="61" y="258"/>
                  </a:cubicBezTo>
                  <a:cubicBezTo>
                    <a:pt x="61" y="257"/>
                    <a:pt x="56" y="258"/>
                    <a:pt x="56" y="258"/>
                  </a:cubicBezTo>
                  <a:cubicBezTo>
                    <a:pt x="56" y="259"/>
                    <a:pt x="56" y="259"/>
                    <a:pt x="56" y="259"/>
                  </a:cubicBezTo>
                  <a:cubicBezTo>
                    <a:pt x="57" y="259"/>
                    <a:pt x="54" y="260"/>
                    <a:pt x="54" y="260"/>
                  </a:cubicBezTo>
                  <a:cubicBezTo>
                    <a:pt x="54" y="260"/>
                    <a:pt x="54" y="260"/>
                    <a:pt x="54" y="260"/>
                  </a:cubicBezTo>
                  <a:cubicBezTo>
                    <a:pt x="54" y="260"/>
                    <a:pt x="49" y="261"/>
                    <a:pt x="48" y="261"/>
                  </a:cubicBezTo>
                  <a:cubicBezTo>
                    <a:pt x="48" y="261"/>
                    <a:pt x="47" y="261"/>
                    <a:pt x="47" y="261"/>
                  </a:cubicBezTo>
                  <a:cubicBezTo>
                    <a:pt x="47" y="261"/>
                    <a:pt x="47" y="260"/>
                    <a:pt x="47" y="261"/>
                  </a:cubicBezTo>
                  <a:cubicBezTo>
                    <a:pt x="45" y="260"/>
                    <a:pt x="42" y="260"/>
                    <a:pt x="42" y="261"/>
                  </a:cubicBezTo>
                  <a:cubicBezTo>
                    <a:pt x="43" y="261"/>
                    <a:pt x="43" y="261"/>
                    <a:pt x="44" y="261"/>
                  </a:cubicBezTo>
                  <a:cubicBezTo>
                    <a:pt x="44" y="261"/>
                    <a:pt x="43" y="263"/>
                    <a:pt x="43" y="263"/>
                  </a:cubicBezTo>
                  <a:cubicBezTo>
                    <a:pt x="42" y="263"/>
                    <a:pt x="40" y="261"/>
                    <a:pt x="40" y="261"/>
                  </a:cubicBezTo>
                  <a:cubicBezTo>
                    <a:pt x="40" y="261"/>
                    <a:pt x="40" y="263"/>
                    <a:pt x="40" y="263"/>
                  </a:cubicBezTo>
                  <a:cubicBezTo>
                    <a:pt x="39" y="262"/>
                    <a:pt x="35" y="261"/>
                    <a:pt x="35" y="262"/>
                  </a:cubicBezTo>
                  <a:cubicBezTo>
                    <a:pt x="36" y="258"/>
                    <a:pt x="65" y="255"/>
                    <a:pt x="69" y="254"/>
                  </a:cubicBezTo>
                  <a:cubicBezTo>
                    <a:pt x="73" y="252"/>
                    <a:pt x="80" y="250"/>
                    <a:pt x="82" y="249"/>
                  </a:cubicBezTo>
                  <a:cubicBezTo>
                    <a:pt x="84" y="249"/>
                    <a:pt x="88" y="248"/>
                    <a:pt x="89" y="248"/>
                  </a:cubicBezTo>
                  <a:cubicBezTo>
                    <a:pt x="88" y="248"/>
                    <a:pt x="92" y="246"/>
                    <a:pt x="91" y="247"/>
                  </a:cubicBezTo>
                  <a:cubicBezTo>
                    <a:pt x="90" y="248"/>
                    <a:pt x="96" y="243"/>
                    <a:pt x="97" y="245"/>
                  </a:cubicBezTo>
                  <a:cubicBezTo>
                    <a:pt x="97" y="246"/>
                    <a:pt x="109" y="244"/>
                    <a:pt x="110" y="241"/>
                  </a:cubicBezTo>
                  <a:cubicBezTo>
                    <a:pt x="111" y="238"/>
                    <a:pt x="107" y="237"/>
                    <a:pt x="106" y="235"/>
                  </a:cubicBezTo>
                  <a:cubicBezTo>
                    <a:pt x="106" y="234"/>
                    <a:pt x="106" y="234"/>
                    <a:pt x="106" y="233"/>
                  </a:cubicBezTo>
                  <a:cubicBezTo>
                    <a:pt x="104" y="235"/>
                    <a:pt x="98" y="235"/>
                    <a:pt x="99" y="237"/>
                  </a:cubicBezTo>
                  <a:cubicBezTo>
                    <a:pt x="99" y="237"/>
                    <a:pt x="105" y="235"/>
                    <a:pt x="105" y="235"/>
                  </a:cubicBezTo>
                  <a:cubicBezTo>
                    <a:pt x="106" y="235"/>
                    <a:pt x="104" y="237"/>
                    <a:pt x="105" y="237"/>
                  </a:cubicBezTo>
                  <a:cubicBezTo>
                    <a:pt x="104" y="237"/>
                    <a:pt x="104" y="237"/>
                    <a:pt x="103" y="237"/>
                  </a:cubicBezTo>
                  <a:cubicBezTo>
                    <a:pt x="103" y="237"/>
                    <a:pt x="103" y="237"/>
                    <a:pt x="103" y="237"/>
                  </a:cubicBezTo>
                  <a:cubicBezTo>
                    <a:pt x="94" y="238"/>
                    <a:pt x="83" y="242"/>
                    <a:pt x="74" y="245"/>
                  </a:cubicBezTo>
                  <a:cubicBezTo>
                    <a:pt x="65" y="248"/>
                    <a:pt x="56" y="250"/>
                    <a:pt x="47" y="251"/>
                  </a:cubicBezTo>
                  <a:cubicBezTo>
                    <a:pt x="45" y="252"/>
                    <a:pt x="31" y="253"/>
                    <a:pt x="28" y="255"/>
                  </a:cubicBezTo>
                  <a:cubicBezTo>
                    <a:pt x="33" y="251"/>
                    <a:pt x="61" y="248"/>
                    <a:pt x="60" y="246"/>
                  </a:cubicBezTo>
                  <a:cubicBezTo>
                    <a:pt x="60" y="246"/>
                    <a:pt x="58" y="246"/>
                    <a:pt x="58" y="246"/>
                  </a:cubicBezTo>
                  <a:cubicBezTo>
                    <a:pt x="58" y="246"/>
                    <a:pt x="61" y="245"/>
                    <a:pt x="61" y="245"/>
                  </a:cubicBezTo>
                  <a:cubicBezTo>
                    <a:pt x="61" y="246"/>
                    <a:pt x="61" y="246"/>
                    <a:pt x="62" y="247"/>
                  </a:cubicBezTo>
                  <a:cubicBezTo>
                    <a:pt x="62" y="247"/>
                    <a:pt x="63" y="244"/>
                    <a:pt x="63" y="244"/>
                  </a:cubicBezTo>
                  <a:cubicBezTo>
                    <a:pt x="63" y="245"/>
                    <a:pt x="65" y="247"/>
                    <a:pt x="65" y="246"/>
                  </a:cubicBezTo>
                  <a:cubicBezTo>
                    <a:pt x="65" y="246"/>
                    <a:pt x="64" y="244"/>
                    <a:pt x="64" y="244"/>
                  </a:cubicBezTo>
                  <a:cubicBezTo>
                    <a:pt x="65" y="244"/>
                    <a:pt x="65" y="246"/>
                    <a:pt x="65" y="246"/>
                  </a:cubicBezTo>
                  <a:cubicBezTo>
                    <a:pt x="65" y="245"/>
                    <a:pt x="65" y="245"/>
                    <a:pt x="65" y="244"/>
                  </a:cubicBezTo>
                  <a:cubicBezTo>
                    <a:pt x="66" y="244"/>
                    <a:pt x="66" y="244"/>
                    <a:pt x="67" y="244"/>
                  </a:cubicBezTo>
                  <a:cubicBezTo>
                    <a:pt x="67" y="244"/>
                    <a:pt x="67" y="245"/>
                    <a:pt x="67" y="245"/>
                  </a:cubicBezTo>
                  <a:cubicBezTo>
                    <a:pt x="67" y="244"/>
                    <a:pt x="67" y="244"/>
                    <a:pt x="67" y="245"/>
                  </a:cubicBezTo>
                  <a:cubicBezTo>
                    <a:pt x="67" y="245"/>
                    <a:pt x="68" y="245"/>
                    <a:pt x="68" y="244"/>
                  </a:cubicBezTo>
                  <a:cubicBezTo>
                    <a:pt x="68" y="244"/>
                    <a:pt x="69" y="244"/>
                    <a:pt x="69" y="243"/>
                  </a:cubicBezTo>
                  <a:cubicBezTo>
                    <a:pt x="68" y="246"/>
                    <a:pt x="73" y="243"/>
                    <a:pt x="73" y="243"/>
                  </a:cubicBezTo>
                  <a:cubicBezTo>
                    <a:pt x="73" y="243"/>
                    <a:pt x="72" y="243"/>
                    <a:pt x="72" y="243"/>
                  </a:cubicBezTo>
                  <a:cubicBezTo>
                    <a:pt x="71" y="243"/>
                    <a:pt x="75" y="240"/>
                    <a:pt x="74" y="240"/>
                  </a:cubicBezTo>
                  <a:cubicBezTo>
                    <a:pt x="73" y="239"/>
                    <a:pt x="55" y="243"/>
                    <a:pt x="53" y="245"/>
                  </a:cubicBezTo>
                  <a:cubicBezTo>
                    <a:pt x="48" y="247"/>
                    <a:pt x="40" y="247"/>
                    <a:pt x="34" y="248"/>
                  </a:cubicBezTo>
                  <a:cubicBezTo>
                    <a:pt x="33" y="248"/>
                    <a:pt x="30" y="249"/>
                    <a:pt x="27" y="249"/>
                  </a:cubicBezTo>
                  <a:cubicBezTo>
                    <a:pt x="27" y="249"/>
                    <a:pt x="27" y="249"/>
                    <a:pt x="27" y="249"/>
                  </a:cubicBezTo>
                  <a:cubicBezTo>
                    <a:pt x="25" y="250"/>
                    <a:pt x="23" y="250"/>
                    <a:pt x="21" y="251"/>
                  </a:cubicBezTo>
                  <a:cubicBezTo>
                    <a:pt x="21" y="251"/>
                    <a:pt x="21" y="250"/>
                    <a:pt x="21" y="251"/>
                  </a:cubicBezTo>
                  <a:cubicBezTo>
                    <a:pt x="20" y="251"/>
                    <a:pt x="20" y="252"/>
                    <a:pt x="20" y="252"/>
                  </a:cubicBezTo>
                  <a:cubicBezTo>
                    <a:pt x="17" y="258"/>
                    <a:pt x="27" y="256"/>
                    <a:pt x="27" y="256"/>
                  </a:cubicBezTo>
                  <a:cubicBezTo>
                    <a:pt x="26" y="257"/>
                    <a:pt x="23" y="258"/>
                    <a:pt x="21" y="259"/>
                  </a:cubicBezTo>
                  <a:cubicBezTo>
                    <a:pt x="18" y="258"/>
                    <a:pt x="11" y="257"/>
                    <a:pt x="12" y="258"/>
                  </a:cubicBezTo>
                  <a:cubicBezTo>
                    <a:pt x="12" y="258"/>
                    <a:pt x="14" y="260"/>
                    <a:pt x="18" y="262"/>
                  </a:cubicBezTo>
                  <a:cubicBezTo>
                    <a:pt x="17" y="262"/>
                    <a:pt x="17" y="263"/>
                    <a:pt x="17" y="263"/>
                  </a:cubicBezTo>
                  <a:cubicBezTo>
                    <a:pt x="13" y="260"/>
                    <a:pt x="5" y="254"/>
                    <a:pt x="3" y="259"/>
                  </a:cubicBezTo>
                  <a:cubicBezTo>
                    <a:pt x="4" y="259"/>
                    <a:pt x="4" y="260"/>
                    <a:pt x="5" y="261"/>
                  </a:cubicBezTo>
                  <a:cubicBezTo>
                    <a:pt x="4" y="261"/>
                    <a:pt x="3" y="261"/>
                    <a:pt x="2" y="261"/>
                  </a:cubicBezTo>
                  <a:cubicBezTo>
                    <a:pt x="3" y="262"/>
                    <a:pt x="11" y="267"/>
                    <a:pt x="10" y="268"/>
                  </a:cubicBezTo>
                  <a:cubicBezTo>
                    <a:pt x="10" y="268"/>
                    <a:pt x="0" y="263"/>
                    <a:pt x="1" y="263"/>
                  </a:cubicBezTo>
                  <a:cubicBezTo>
                    <a:pt x="3" y="268"/>
                    <a:pt x="4" y="271"/>
                    <a:pt x="9" y="274"/>
                  </a:cubicBezTo>
                  <a:cubicBezTo>
                    <a:pt x="9" y="278"/>
                    <a:pt x="10" y="282"/>
                    <a:pt x="13" y="282"/>
                  </a:cubicBezTo>
                  <a:cubicBezTo>
                    <a:pt x="12" y="282"/>
                    <a:pt x="29" y="301"/>
                    <a:pt x="28" y="303"/>
                  </a:cubicBezTo>
                  <a:cubicBezTo>
                    <a:pt x="28" y="303"/>
                    <a:pt x="30" y="303"/>
                    <a:pt x="30" y="303"/>
                  </a:cubicBezTo>
                  <a:cubicBezTo>
                    <a:pt x="29" y="303"/>
                    <a:pt x="29" y="303"/>
                    <a:pt x="29" y="304"/>
                  </a:cubicBezTo>
                  <a:cubicBezTo>
                    <a:pt x="29" y="304"/>
                    <a:pt x="29" y="303"/>
                    <a:pt x="30" y="303"/>
                  </a:cubicBezTo>
                  <a:cubicBezTo>
                    <a:pt x="29" y="305"/>
                    <a:pt x="31" y="309"/>
                    <a:pt x="33" y="310"/>
                  </a:cubicBezTo>
                  <a:cubicBezTo>
                    <a:pt x="33" y="310"/>
                    <a:pt x="33" y="310"/>
                    <a:pt x="33" y="310"/>
                  </a:cubicBezTo>
                  <a:cubicBezTo>
                    <a:pt x="33" y="310"/>
                    <a:pt x="33" y="310"/>
                    <a:pt x="34" y="310"/>
                  </a:cubicBezTo>
                  <a:cubicBezTo>
                    <a:pt x="34" y="310"/>
                    <a:pt x="33" y="311"/>
                    <a:pt x="33" y="311"/>
                  </a:cubicBezTo>
                  <a:cubicBezTo>
                    <a:pt x="33" y="311"/>
                    <a:pt x="34" y="311"/>
                    <a:pt x="35" y="311"/>
                  </a:cubicBezTo>
                  <a:cubicBezTo>
                    <a:pt x="35" y="311"/>
                    <a:pt x="31" y="304"/>
                    <a:pt x="31" y="304"/>
                  </a:cubicBezTo>
                  <a:cubicBezTo>
                    <a:pt x="31" y="304"/>
                    <a:pt x="31" y="303"/>
                    <a:pt x="31" y="303"/>
                  </a:cubicBezTo>
                  <a:cubicBezTo>
                    <a:pt x="32" y="302"/>
                    <a:pt x="32" y="304"/>
                    <a:pt x="32" y="304"/>
                  </a:cubicBezTo>
                  <a:cubicBezTo>
                    <a:pt x="33" y="304"/>
                    <a:pt x="31" y="301"/>
                    <a:pt x="31" y="301"/>
                  </a:cubicBezTo>
                  <a:cubicBezTo>
                    <a:pt x="30" y="301"/>
                    <a:pt x="29" y="300"/>
                    <a:pt x="29" y="300"/>
                  </a:cubicBezTo>
                  <a:cubicBezTo>
                    <a:pt x="29" y="300"/>
                    <a:pt x="29" y="300"/>
                    <a:pt x="29" y="300"/>
                  </a:cubicBezTo>
                  <a:cubicBezTo>
                    <a:pt x="28" y="300"/>
                    <a:pt x="28" y="298"/>
                    <a:pt x="29" y="298"/>
                  </a:cubicBezTo>
                  <a:cubicBezTo>
                    <a:pt x="30" y="296"/>
                    <a:pt x="26" y="296"/>
                    <a:pt x="26" y="296"/>
                  </a:cubicBezTo>
                  <a:cubicBezTo>
                    <a:pt x="26" y="296"/>
                    <a:pt x="27" y="294"/>
                    <a:pt x="25" y="292"/>
                  </a:cubicBezTo>
                  <a:cubicBezTo>
                    <a:pt x="25" y="293"/>
                    <a:pt x="24" y="295"/>
                    <a:pt x="23" y="294"/>
                  </a:cubicBezTo>
                  <a:cubicBezTo>
                    <a:pt x="23" y="294"/>
                    <a:pt x="24" y="291"/>
                    <a:pt x="24" y="291"/>
                  </a:cubicBezTo>
                  <a:cubicBezTo>
                    <a:pt x="24" y="291"/>
                    <a:pt x="22" y="292"/>
                    <a:pt x="22" y="292"/>
                  </a:cubicBezTo>
                  <a:cubicBezTo>
                    <a:pt x="22" y="291"/>
                    <a:pt x="23" y="289"/>
                    <a:pt x="22" y="288"/>
                  </a:cubicBezTo>
                  <a:cubicBezTo>
                    <a:pt x="28" y="291"/>
                    <a:pt x="39" y="313"/>
                    <a:pt x="43" y="317"/>
                  </a:cubicBezTo>
                  <a:cubicBezTo>
                    <a:pt x="43" y="318"/>
                    <a:pt x="43" y="318"/>
                    <a:pt x="43" y="318"/>
                  </a:cubicBezTo>
                  <a:cubicBezTo>
                    <a:pt x="42" y="318"/>
                    <a:pt x="42" y="318"/>
                    <a:pt x="43" y="318"/>
                  </a:cubicBezTo>
                  <a:cubicBezTo>
                    <a:pt x="43" y="318"/>
                    <a:pt x="44" y="318"/>
                    <a:pt x="44" y="318"/>
                  </a:cubicBezTo>
                  <a:cubicBezTo>
                    <a:pt x="43" y="318"/>
                    <a:pt x="43" y="318"/>
                    <a:pt x="43" y="319"/>
                  </a:cubicBezTo>
                  <a:cubicBezTo>
                    <a:pt x="43" y="320"/>
                    <a:pt x="44" y="324"/>
                    <a:pt x="45" y="324"/>
                  </a:cubicBezTo>
                  <a:cubicBezTo>
                    <a:pt x="44" y="323"/>
                    <a:pt x="46" y="326"/>
                    <a:pt x="45" y="325"/>
                  </a:cubicBezTo>
                  <a:cubicBezTo>
                    <a:pt x="45" y="325"/>
                    <a:pt x="49" y="329"/>
                    <a:pt x="48" y="330"/>
                  </a:cubicBezTo>
                  <a:cubicBezTo>
                    <a:pt x="47" y="330"/>
                    <a:pt x="49" y="335"/>
                    <a:pt x="49" y="336"/>
                  </a:cubicBezTo>
                  <a:cubicBezTo>
                    <a:pt x="52" y="342"/>
                    <a:pt x="52" y="338"/>
                    <a:pt x="56" y="338"/>
                  </a:cubicBezTo>
                  <a:cubicBezTo>
                    <a:pt x="56" y="338"/>
                    <a:pt x="63" y="334"/>
                    <a:pt x="62" y="334"/>
                  </a:cubicBezTo>
                  <a:cubicBezTo>
                    <a:pt x="62" y="334"/>
                    <a:pt x="58" y="336"/>
                    <a:pt x="59" y="335"/>
                  </a:cubicBezTo>
                  <a:cubicBezTo>
                    <a:pt x="59" y="335"/>
                    <a:pt x="56" y="330"/>
                    <a:pt x="56" y="330"/>
                  </a:cubicBezTo>
                  <a:cubicBezTo>
                    <a:pt x="55" y="331"/>
                    <a:pt x="58" y="334"/>
                    <a:pt x="58" y="335"/>
                  </a:cubicBezTo>
                  <a:cubicBezTo>
                    <a:pt x="57" y="336"/>
                    <a:pt x="55" y="335"/>
                    <a:pt x="55" y="335"/>
                  </a:cubicBezTo>
                  <a:cubicBezTo>
                    <a:pt x="55" y="335"/>
                    <a:pt x="55" y="334"/>
                    <a:pt x="55" y="334"/>
                  </a:cubicBezTo>
                  <a:cubicBezTo>
                    <a:pt x="55" y="334"/>
                    <a:pt x="55" y="334"/>
                    <a:pt x="55" y="334"/>
                  </a:cubicBezTo>
                  <a:cubicBezTo>
                    <a:pt x="55" y="334"/>
                    <a:pt x="55" y="334"/>
                    <a:pt x="55" y="334"/>
                  </a:cubicBezTo>
                  <a:cubicBezTo>
                    <a:pt x="54" y="328"/>
                    <a:pt x="50" y="320"/>
                    <a:pt x="48" y="314"/>
                  </a:cubicBezTo>
                  <a:cubicBezTo>
                    <a:pt x="45" y="308"/>
                    <a:pt x="41" y="301"/>
                    <a:pt x="38" y="296"/>
                  </a:cubicBezTo>
                  <a:cubicBezTo>
                    <a:pt x="37" y="295"/>
                    <a:pt x="34" y="289"/>
                    <a:pt x="30" y="284"/>
                  </a:cubicBezTo>
                  <a:cubicBezTo>
                    <a:pt x="30" y="284"/>
                    <a:pt x="31" y="284"/>
                    <a:pt x="31" y="285"/>
                  </a:cubicBezTo>
                  <a:cubicBezTo>
                    <a:pt x="36" y="291"/>
                    <a:pt x="43" y="301"/>
                    <a:pt x="43" y="301"/>
                  </a:cubicBezTo>
                  <a:cubicBezTo>
                    <a:pt x="43" y="300"/>
                    <a:pt x="43" y="299"/>
                    <a:pt x="43" y="299"/>
                  </a:cubicBezTo>
                  <a:cubicBezTo>
                    <a:pt x="44" y="299"/>
                    <a:pt x="45" y="301"/>
                    <a:pt x="45" y="301"/>
                  </a:cubicBezTo>
                  <a:cubicBezTo>
                    <a:pt x="44" y="301"/>
                    <a:pt x="44" y="301"/>
                    <a:pt x="43" y="302"/>
                  </a:cubicBezTo>
                  <a:cubicBezTo>
                    <a:pt x="43" y="302"/>
                    <a:pt x="46" y="302"/>
                    <a:pt x="46" y="302"/>
                  </a:cubicBezTo>
                  <a:cubicBezTo>
                    <a:pt x="46" y="302"/>
                    <a:pt x="42" y="302"/>
                    <a:pt x="44" y="304"/>
                  </a:cubicBezTo>
                  <a:cubicBezTo>
                    <a:pt x="44" y="304"/>
                    <a:pt x="46" y="303"/>
                    <a:pt x="46" y="303"/>
                  </a:cubicBezTo>
                  <a:cubicBezTo>
                    <a:pt x="46" y="304"/>
                    <a:pt x="44" y="304"/>
                    <a:pt x="44" y="305"/>
                  </a:cubicBezTo>
                  <a:cubicBezTo>
                    <a:pt x="45" y="304"/>
                    <a:pt x="46" y="304"/>
                    <a:pt x="46" y="304"/>
                  </a:cubicBezTo>
                  <a:cubicBezTo>
                    <a:pt x="46" y="304"/>
                    <a:pt x="46" y="305"/>
                    <a:pt x="46" y="305"/>
                  </a:cubicBezTo>
                  <a:cubicBezTo>
                    <a:pt x="46" y="305"/>
                    <a:pt x="47" y="305"/>
                    <a:pt x="46" y="305"/>
                  </a:cubicBezTo>
                  <a:cubicBezTo>
                    <a:pt x="46" y="305"/>
                    <a:pt x="46" y="306"/>
                    <a:pt x="46" y="306"/>
                  </a:cubicBezTo>
                  <a:cubicBezTo>
                    <a:pt x="46" y="306"/>
                    <a:pt x="47" y="305"/>
                    <a:pt x="46" y="306"/>
                  </a:cubicBezTo>
                  <a:cubicBezTo>
                    <a:pt x="45" y="306"/>
                    <a:pt x="45" y="306"/>
                    <a:pt x="46" y="307"/>
                  </a:cubicBezTo>
                  <a:cubicBezTo>
                    <a:pt x="46" y="307"/>
                    <a:pt x="46" y="307"/>
                    <a:pt x="46" y="307"/>
                  </a:cubicBezTo>
                  <a:cubicBezTo>
                    <a:pt x="46" y="307"/>
                    <a:pt x="46" y="307"/>
                    <a:pt x="46" y="307"/>
                  </a:cubicBezTo>
                  <a:cubicBezTo>
                    <a:pt x="46" y="307"/>
                    <a:pt x="47" y="307"/>
                    <a:pt x="47" y="307"/>
                  </a:cubicBezTo>
                  <a:cubicBezTo>
                    <a:pt x="45" y="306"/>
                    <a:pt x="47" y="311"/>
                    <a:pt x="48" y="310"/>
                  </a:cubicBezTo>
                  <a:cubicBezTo>
                    <a:pt x="48" y="310"/>
                    <a:pt x="48" y="310"/>
                    <a:pt x="48" y="309"/>
                  </a:cubicBezTo>
                  <a:cubicBezTo>
                    <a:pt x="48" y="308"/>
                    <a:pt x="51" y="312"/>
                    <a:pt x="52" y="311"/>
                  </a:cubicBezTo>
                  <a:cubicBezTo>
                    <a:pt x="53" y="308"/>
                    <a:pt x="41" y="296"/>
                    <a:pt x="42" y="293"/>
                  </a:cubicBezTo>
                  <a:cubicBezTo>
                    <a:pt x="43" y="292"/>
                    <a:pt x="42" y="291"/>
                    <a:pt x="40" y="289"/>
                  </a:cubicBezTo>
                  <a:cubicBezTo>
                    <a:pt x="53" y="294"/>
                    <a:pt x="68" y="300"/>
                    <a:pt x="70" y="301"/>
                  </a:cubicBezTo>
                  <a:cubicBezTo>
                    <a:pt x="70" y="300"/>
                    <a:pt x="70" y="300"/>
                    <a:pt x="70" y="300"/>
                  </a:cubicBezTo>
                  <a:cubicBezTo>
                    <a:pt x="75" y="301"/>
                    <a:pt x="113" y="311"/>
                    <a:pt x="113" y="309"/>
                  </a:cubicBezTo>
                  <a:cubicBezTo>
                    <a:pt x="113" y="310"/>
                    <a:pt x="119" y="310"/>
                    <a:pt x="118" y="310"/>
                  </a:cubicBezTo>
                  <a:cubicBezTo>
                    <a:pt x="118" y="310"/>
                    <a:pt x="118" y="309"/>
                    <a:pt x="118" y="309"/>
                  </a:cubicBezTo>
                  <a:cubicBezTo>
                    <a:pt x="118" y="309"/>
                    <a:pt x="122" y="309"/>
                    <a:pt x="122" y="309"/>
                  </a:cubicBezTo>
                  <a:cubicBezTo>
                    <a:pt x="110" y="304"/>
                    <a:pt x="93" y="305"/>
                    <a:pt x="80" y="301"/>
                  </a:cubicBezTo>
                  <a:cubicBezTo>
                    <a:pt x="70" y="299"/>
                    <a:pt x="60" y="296"/>
                    <a:pt x="50" y="292"/>
                  </a:cubicBezTo>
                  <a:cubicBezTo>
                    <a:pt x="50" y="292"/>
                    <a:pt x="50" y="292"/>
                    <a:pt x="50" y="292"/>
                  </a:cubicBezTo>
                  <a:cubicBezTo>
                    <a:pt x="50" y="292"/>
                    <a:pt x="49" y="292"/>
                    <a:pt x="49" y="292"/>
                  </a:cubicBezTo>
                  <a:cubicBezTo>
                    <a:pt x="49" y="292"/>
                    <a:pt x="49" y="292"/>
                    <a:pt x="49" y="292"/>
                  </a:cubicBezTo>
                  <a:cubicBezTo>
                    <a:pt x="48" y="291"/>
                    <a:pt x="46" y="291"/>
                    <a:pt x="45" y="290"/>
                  </a:cubicBezTo>
                  <a:cubicBezTo>
                    <a:pt x="44" y="290"/>
                    <a:pt x="42" y="289"/>
                    <a:pt x="40" y="288"/>
                  </a:cubicBezTo>
                  <a:cubicBezTo>
                    <a:pt x="39" y="287"/>
                    <a:pt x="38" y="285"/>
                    <a:pt x="37" y="284"/>
                  </a:cubicBezTo>
                  <a:cubicBezTo>
                    <a:pt x="48" y="290"/>
                    <a:pt x="59" y="295"/>
                    <a:pt x="59" y="293"/>
                  </a:cubicBezTo>
                  <a:cubicBezTo>
                    <a:pt x="59" y="293"/>
                    <a:pt x="47" y="288"/>
                    <a:pt x="35" y="283"/>
                  </a:cubicBezTo>
                  <a:cubicBezTo>
                    <a:pt x="35" y="282"/>
                    <a:pt x="35" y="282"/>
                    <a:pt x="34" y="281"/>
                  </a:cubicBezTo>
                  <a:cubicBezTo>
                    <a:pt x="46" y="287"/>
                    <a:pt x="58" y="292"/>
                    <a:pt x="71" y="295"/>
                  </a:cubicBezTo>
                  <a:cubicBezTo>
                    <a:pt x="95" y="302"/>
                    <a:pt x="119" y="305"/>
                    <a:pt x="143" y="306"/>
                  </a:cubicBezTo>
                  <a:cubicBezTo>
                    <a:pt x="187" y="308"/>
                    <a:pt x="232" y="299"/>
                    <a:pt x="273" y="284"/>
                  </a:cubicBezTo>
                  <a:cubicBezTo>
                    <a:pt x="281" y="282"/>
                    <a:pt x="288" y="279"/>
                    <a:pt x="295" y="275"/>
                  </a:cubicBezTo>
                  <a:cubicBezTo>
                    <a:pt x="291" y="278"/>
                    <a:pt x="286" y="281"/>
                    <a:pt x="282" y="283"/>
                  </a:cubicBezTo>
                  <a:cubicBezTo>
                    <a:pt x="282" y="283"/>
                    <a:pt x="283" y="283"/>
                    <a:pt x="283" y="283"/>
                  </a:cubicBezTo>
                  <a:cubicBezTo>
                    <a:pt x="283" y="283"/>
                    <a:pt x="276" y="285"/>
                    <a:pt x="268" y="288"/>
                  </a:cubicBezTo>
                  <a:cubicBezTo>
                    <a:pt x="261" y="290"/>
                    <a:pt x="254" y="293"/>
                    <a:pt x="253" y="293"/>
                  </a:cubicBezTo>
                  <a:cubicBezTo>
                    <a:pt x="254" y="293"/>
                    <a:pt x="264" y="290"/>
                    <a:pt x="264" y="290"/>
                  </a:cubicBezTo>
                  <a:cubicBezTo>
                    <a:pt x="264" y="291"/>
                    <a:pt x="237" y="299"/>
                    <a:pt x="238" y="300"/>
                  </a:cubicBezTo>
                  <a:cubicBezTo>
                    <a:pt x="240" y="306"/>
                    <a:pt x="304" y="275"/>
                    <a:pt x="312" y="273"/>
                  </a:cubicBezTo>
                  <a:cubicBezTo>
                    <a:pt x="321" y="270"/>
                    <a:pt x="328" y="263"/>
                    <a:pt x="337" y="259"/>
                  </a:cubicBezTo>
                  <a:cubicBezTo>
                    <a:pt x="345" y="255"/>
                    <a:pt x="358" y="247"/>
                    <a:pt x="364" y="241"/>
                  </a:cubicBezTo>
                  <a:cubicBezTo>
                    <a:pt x="375" y="228"/>
                    <a:pt x="391" y="218"/>
                    <a:pt x="403" y="207"/>
                  </a:cubicBezTo>
                  <a:cubicBezTo>
                    <a:pt x="433" y="177"/>
                    <a:pt x="461" y="143"/>
                    <a:pt x="479" y="104"/>
                  </a:cubicBezTo>
                  <a:cubicBezTo>
                    <a:pt x="485" y="90"/>
                    <a:pt x="491" y="76"/>
                    <a:pt x="497" y="63"/>
                  </a:cubicBezTo>
                  <a:cubicBezTo>
                    <a:pt x="497" y="63"/>
                    <a:pt x="497" y="63"/>
                    <a:pt x="497" y="63"/>
                  </a:cubicBezTo>
                  <a:cubicBezTo>
                    <a:pt x="497" y="63"/>
                    <a:pt x="497" y="63"/>
                    <a:pt x="497" y="63"/>
                  </a:cubicBezTo>
                  <a:cubicBezTo>
                    <a:pt x="498" y="60"/>
                    <a:pt x="500" y="56"/>
                    <a:pt x="501" y="53"/>
                  </a:cubicBezTo>
                  <a:cubicBezTo>
                    <a:pt x="505" y="45"/>
                    <a:pt x="507" y="37"/>
                    <a:pt x="511" y="29"/>
                  </a:cubicBezTo>
                  <a:cubicBezTo>
                    <a:pt x="511" y="28"/>
                    <a:pt x="517" y="13"/>
                    <a:pt x="517" y="13"/>
                  </a:cubicBezTo>
                  <a:cubicBezTo>
                    <a:pt x="510" y="19"/>
                    <a:pt x="504" y="30"/>
                    <a:pt x="501" y="39"/>
                  </a:cubicBezTo>
                  <a:close/>
                  <a:moveTo>
                    <a:pt x="303" y="260"/>
                  </a:moveTo>
                  <a:cubicBezTo>
                    <a:pt x="304" y="260"/>
                    <a:pt x="305" y="260"/>
                    <a:pt x="303" y="260"/>
                  </a:cubicBezTo>
                  <a:close/>
                  <a:moveTo>
                    <a:pt x="306" y="258"/>
                  </a:moveTo>
                  <a:cubicBezTo>
                    <a:pt x="305" y="258"/>
                    <a:pt x="306" y="259"/>
                    <a:pt x="306" y="258"/>
                  </a:cubicBezTo>
                  <a:close/>
                  <a:moveTo>
                    <a:pt x="310" y="256"/>
                  </a:moveTo>
                  <a:cubicBezTo>
                    <a:pt x="307" y="257"/>
                    <a:pt x="312" y="255"/>
                    <a:pt x="312" y="255"/>
                  </a:cubicBezTo>
                  <a:lnTo>
                    <a:pt x="310" y="256"/>
                  </a:lnTo>
                  <a:close/>
                  <a:moveTo>
                    <a:pt x="328" y="245"/>
                  </a:moveTo>
                  <a:cubicBezTo>
                    <a:pt x="329" y="245"/>
                    <a:pt x="329" y="244"/>
                    <a:pt x="330" y="244"/>
                  </a:cubicBezTo>
                  <a:cubicBezTo>
                    <a:pt x="330" y="245"/>
                    <a:pt x="329" y="245"/>
                    <a:pt x="328" y="245"/>
                  </a:cubicBezTo>
                  <a:close/>
                  <a:moveTo>
                    <a:pt x="352" y="228"/>
                  </a:moveTo>
                  <a:cubicBezTo>
                    <a:pt x="352" y="228"/>
                    <a:pt x="353" y="228"/>
                    <a:pt x="353" y="228"/>
                  </a:cubicBezTo>
                  <a:cubicBezTo>
                    <a:pt x="352" y="228"/>
                    <a:pt x="352" y="228"/>
                    <a:pt x="352" y="228"/>
                  </a:cubicBezTo>
                  <a:close/>
                  <a:moveTo>
                    <a:pt x="356" y="227"/>
                  </a:moveTo>
                  <a:cubicBezTo>
                    <a:pt x="357" y="226"/>
                    <a:pt x="359" y="224"/>
                    <a:pt x="361" y="224"/>
                  </a:cubicBezTo>
                  <a:cubicBezTo>
                    <a:pt x="361" y="224"/>
                    <a:pt x="355" y="229"/>
                    <a:pt x="356" y="227"/>
                  </a:cubicBezTo>
                  <a:close/>
                  <a:moveTo>
                    <a:pt x="378" y="208"/>
                  </a:moveTo>
                  <a:cubicBezTo>
                    <a:pt x="377" y="207"/>
                    <a:pt x="380" y="206"/>
                    <a:pt x="380" y="206"/>
                  </a:cubicBezTo>
                  <a:cubicBezTo>
                    <a:pt x="379" y="207"/>
                    <a:pt x="379" y="208"/>
                    <a:pt x="378" y="208"/>
                  </a:cubicBezTo>
                  <a:close/>
                  <a:moveTo>
                    <a:pt x="385" y="202"/>
                  </a:moveTo>
                  <a:cubicBezTo>
                    <a:pt x="383" y="203"/>
                    <a:pt x="386" y="201"/>
                    <a:pt x="386" y="201"/>
                  </a:cubicBezTo>
                  <a:cubicBezTo>
                    <a:pt x="386" y="201"/>
                    <a:pt x="385" y="202"/>
                    <a:pt x="385" y="202"/>
                  </a:cubicBezTo>
                  <a:close/>
                  <a:moveTo>
                    <a:pt x="400" y="189"/>
                  </a:moveTo>
                  <a:cubicBezTo>
                    <a:pt x="400" y="188"/>
                    <a:pt x="401" y="188"/>
                    <a:pt x="402" y="187"/>
                  </a:cubicBezTo>
                  <a:cubicBezTo>
                    <a:pt x="402" y="188"/>
                    <a:pt x="401" y="189"/>
                    <a:pt x="400" y="189"/>
                  </a:cubicBezTo>
                  <a:close/>
                  <a:moveTo>
                    <a:pt x="67" y="258"/>
                  </a:moveTo>
                  <a:cubicBezTo>
                    <a:pt x="67" y="259"/>
                    <a:pt x="67" y="257"/>
                    <a:pt x="67" y="258"/>
                  </a:cubicBezTo>
                  <a:close/>
                  <a:moveTo>
                    <a:pt x="66" y="258"/>
                  </a:moveTo>
                  <a:cubicBezTo>
                    <a:pt x="67" y="258"/>
                    <a:pt x="66" y="257"/>
                    <a:pt x="66" y="258"/>
                  </a:cubicBezTo>
                  <a:close/>
                  <a:moveTo>
                    <a:pt x="54" y="261"/>
                  </a:moveTo>
                  <a:cubicBezTo>
                    <a:pt x="54" y="262"/>
                    <a:pt x="54" y="260"/>
                    <a:pt x="54" y="261"/>
                  </a:cubicBezTo>
                  <a:close/>
                  <a:moveTo>
                    <a:pt x="35" y="263"/>
                  </a:moveTo>
                  <a:cubicBezTo>
                    <a:pt x="34" y="264"/>
                    <a:pt x="36" y="262"/>
                    <a:pt x="35" y="263"/>
                  </a:cubicBezTo>
                  <a:close/>
                  <a:moveTo>
                    <a:pt x="103" y="235"/>
                  </a:moveTo>
                  <a:cubicBezTo>
                    <a:pt x="103" y="236"/>
                    <a:pt x="103" y="234"/>
                    <a:pt x="103" y="235"/>
                  </a:cubicBezTo>
                  <a:close/>
                  <a:moveTo>
                    <a:pt x="104" y="234"/>
                  </a:moveTo>
                  <a:cubicBezTo>
                    <a:pt x="104" y="235"/>
                    <a:pt x="104" y="234"/>
                    <a:pt x="104" y="234"/>
                  </a:cubicBezTo>
                  <a:close/>
                  <a:moveTo>
                    <a:pt x="105" y="243"/>
                  </a:moveTo>
                  <a:cubicBezTo>
                    <a:pt x="104" y="243"/>
                    <a:pt x="105" y="243"/>
                    <a:pt x="105" y="243"/>
                  </a:cubicBezTo>
                  <a:close/>
                  <a:moveTo>
                    <a:pt x="104" y="240"/>
                  </a:moveTo>
                  <a:cubicBezTo>
                    <a:pt x="104" y="241"/>
                    <a:pt x="103" y="239"/>
                    <a:pt x="104" y="240"/>
                  </a:cubicBezTo>
                  <a:close/>
                  <a:moveTo>
                    <a:pt x="101" y="243"/>
                  </a:moveTo>
                  <a:cubicBezTo>
                    <a:pt x="101" y="244"/>
                    <a:pt x="101" y="242"/>
                    <a:pt x="101" y="243"/>
                  </a:cubicBezTo>
                  <a:close/>
                  <a:moveTo>
                    <a:pt x="94" y="241"/>
                  </a:moveTo>
                  <a:cubicBezTo>
                    <a:pt x="96" y="242"/>
                    <a:pt x="94" y="240"/>
                    <a:pt x="94" y="241"/>
                  </a:cubicBezTo>
                  <a:close/>
                  <a:moveTo>
                    <a:pt x="92" y="242"/>
                  </a:moveTo>
                  <a:cubicBezTo>
                    <a:pt x="92" y="242"/>
                    <a:pt x="95" y="243"/>
                    <a:pt x="95" y="243"/>
                  </a:cubicBezTo>
                  <a:cubicBezTo>
                    <a:pt x="95" y="243"/>
                    <a:pt x="92" y="243"/>
                    <a:pt x="92" y="244"/>
                  </a:cubicBezTo>
                  <a:cubicBezTo>
                    <a:pt x="92" y="246"/>
                    <a:pt x="91" y="242"/>
                    <a:pt x="92" y="242"/>
                  </a:cubicBezTo>
                  <a:close/>
                  <a:moveTo>
                    <a:pt x="88" y="242"/>
                  </a:moveTo>
                  <a:cubicBezTo>
                    <a:pt x="89" y="243"/>
                    <a:pt x="88" y="240"/>
                    <a:pt x="88" y="242"/>
                  </a:cubicBezTo>
                  <a:close/>
                  <a:moveTo>
                    <a:pt x="88" y="247"/>
                  </a:moveTo>
                  <a:cubicBezTo>
                    <a:pt x="88" y="248"/>
                    <a:pt x="88" y="246"/>
                    <a:pt x="88" y="247"/>
                  </a:cubicBezTo>
                  <a:close/>
                  <a:moveTo>
                    <a:pt x="86" y="245"/>
                  </a:moveTo>
                  <a:cubicBezTo>
                    <a:pt x="84" y="245"/>
                    <a:pt x="87" y="245"/>
                    <a:pt x="86" y="245"/>
                  </a:cubicBezTo>
                  <a:close/>
                  <a:moveTo>
                    <a:pt x="84" y="248"/>
                  </a:moveTo>
                  <a:cubicBezTo>
                    <a:pt x="84" y="249"/>
                    <a:pt x="84" y="247"/>
                    <a:pt x="84" y="248"/>
                  </a:cubicBezTo>
                  <a:close/>
                  <a:moveTo>
                    <a:pt x="84" y="243"/>
                  </a:moveTo>
                  <a:cubicBezTo>
                    <a:pt x="84" y="243"/>
                    <a:pt x="84" y="242"/>
                    <a:pt x="84" y="243"/>
                  </a:cubicBezTo>
                  <a:close/>
                  <a:moveTo>
                    <a:pt x="82" y="248"/>
                  </a:moveTo>
                  <a:cubicBezTo>
                    <a:pt x="83" y="248"/>
                    <a:pt x="82" y="247"/>
                    <a:pt x="82" y="248"/>
                  </a:cubicBezTo>
                  <a:close/>
                  <a:moveTo>
                    <a:pt x="82" y="245"/>
                  </a:moveTo>
                  <a:cubicBezTo>
                    <a:pt x="82" y="246"/>
                    <a:pt x="82" y="244"/>
                    <a:pt x="82" y="245"/>
                  </a:cubicBezTo>
                  <a:close/>
                  <a:moveTo>
                    <a:pt x="78" y="245"/>
                  </a:moveTo>
                  <a:cubicBezTo>
                    <a:pt x="78" y="246"/>
                    <a:pt x="78" y="244"/>
                    <a:pt x="78" y="245"/>
                  </a:cubicBezTo>
                  <a:close/>
                  <a:moveTo>
                    <a:pt x="77" y="249"/>
                  </a:moveTo>
                  <a:cubicBezTo>
                    <a:pt x="77" y="250"/>
                    <a:pt x="77" y="249"/>
                    <a:pt x="77" y="249"/>
                  </a:cubicBezTo>
                  <a:close/>
                  <a:moveTo>
                    <a:pt x="77" y="247"/>
                  </a:moveTo>
                  <a:cubicBezTo>
                    <a:pt x="77" y="248"/>
                    <a:pt x="76" y="245"/>
                    <a:pt x="77" y="247"/>
                  </a:cubicBezTo>
                  <a:close/>
                  <a:moveTo>
                    <a:pt x="76" y="248"/>
                  </a:moveTo>
                  <a:cubicBezTo>
                    <a:pt x="76" y="249"/>
                    <a:pt x="76" y="247"/>
                    <a:pt x="76" y="248"/>
                  </a:cubicBezTo>
                  <a:close/>
                  <a:moveTo>
                    <a:pt x="30" y="263"/>
                  </a:moveTo>
                  <a:cubicBezTo>
                    <a:pt x="31" y="263"/>
                    <a:pt x="30" y="263"/>
                    <a:pt x="30" y="263"/>
                  </a:cubicBezTo>
                  <a:close/>
                  <a:moveTo>
                    <a:pt x="71" y="244"/>
                  </a:moveTo>
                  <a:cubicBezTo>
                    <a:pt x="70" y="244"/>
                    <a:pt x="71" y="243"/>
                    <a:pt x="71" y="244"/>
                  </a:cubicBezTo>
                  <a:close/>
                  <a:moveTo>
                    <a:pt x="66" y="243"/>
                  </a:moveTo>
                  <a:cubicBezTo>
                    <a:pt x="67" y="243"/>
                    <a:pt x="66" y="243"/>
                    <a:pt x="66" y="243"/>
                  </a:cubicBezTo>
                  <a:close/>
                  <a:moveTo>
                    <a:pt x="54" y="248"/>
                  </a:moveTo>
                  <a:cubicBezTo>
                    <a:pt x="51" y="248"/>
                    <a:pt x="57" y="247"/>
                    <a:pt x="54" y="248"/>
                  </a:cubicBezTo>
                  <a:close/>
                  <a:moveTo>
                    <a:pt x="51" y="247"/>
                  </a:moveTo>
                  <a:cubicBezTo>
                    <a:pt x="51" y="249"/>
                    <a:pt x="51" y="246"/>
                    <a:pt x="51" y="247"/>
                  </a:cubicBezTo>
                  <a:close/>
                  <a:moveTo>
                    <a:pt x="50" y="248"/>
                  </a:moveTo>
                  <a:cubicBezTo>
                    <a:pt x="50" y="249"/>
                    <a:pt x="50" y="247"/>
                    <a:pt x="50" y="248"/>
                  </a:cubicBezTo>
                  <a:close/>
                  <a:moveTo>
                    <a:pt x="47" y="248"/>
                  </a:moveTo>
                  <a:cubicBezTo>
                    <a:pt x="47" y="250"/>
                    <a:pt x="47" y="248"/>
                    <a:pt x="47" y="248"/>
                  </a:cubicBezTo>
                  <a:close/>
                  <a:moveTo>
                    <a:pt x="22" y="251"/>
                  </a:moveTo>
                  <a:cubicBezTo>
                    <a:pt x="22" y="251"/>
                    <a:pt x="22" y="250"/>
                    <a:pt x="22" y="251"/>
                  </a:cubicBezTo>
                  <a:close/>
                  <a:moveTo>
                    <a:pt x="26" y="250"/>
                  </a:moveTo>
                  <a:cubicBezTo>
                    <a:pt x="26" y="251"/>
                    <a:pt x="26" y="249"/>
                    <a:pt x="26" y="250"/>
                  </a:cubicBezTo>
                  <a:close/>
                  <a:moveTo>
                    <a:pt x="9" y="271"/>
                  </a:moveTo>
                  <a:cubicBezTo>
                    <a:pt x="7" y="269"/>
                    <a:pt x="4" y="266"/>
                    <a:pt x="3" y="266"/>
                  </a:cubicBezTo>
                  <a:cubicBezTo>
                    <a:pt x="4" y="265"/>
                    <a:pt x="7" y="268"/>
                    <a:pt x="10" y="270"/>
                  </a:cubicBezTo>
                  <a:cubicBezTo>
                    <a:pt x="10" y="270"/>
                    <a:pt x="9" y="271"/>
                    <a:pt x="9" y="271"/>
                  </a:cubicBezTo>
                  <a:close/>
                  <a:moveTo>
                    <a:pt x="12" y="278"/>
                  </a:moveTo>
                  <a:cubicBezTo>
                    <a:pt x="10" y="278"/>
                    <a:pt x="13" y="278"/>
                    <a:pt x="12" y="278"/>
                  </a:cubicBezTo>
                  <a:close/>
                  <a:moveTo>
                    <a:pt x="11" y="272"/>
                  </a:moveTo>
                  <a:cubicBezTo>
                    <a:pt x="11" y="272"/>
                    <a:pt x="11" y="272"/>
                    <a:pt x="12" y="271"/>
                  </a:cubicBezTo>
                  <a:cubicBezTo>
                    <a:pt x="12" y="271"/>
                    <a:pt x="12" y="271"/>
                    <a:pt x="12" y="271"/>
                  </a:cubicBezTo>
                  <a:cubicBezTo>
                    <a:pt x="12" y="271"/>
                    <a:pt x="12" y="271"/>
                    <a:pt x="12" y="271"/>
                  </a:cubicBezTo>
                  <a:cubicBezTo>
                    <a:pt x="12" y="271"/>
                    <a:pt x="12" y="271"/>
                    <a:pt x="12" y="270"/>
                  </a:cubicBezTo>
                  <a:cubicBezTo>
                    <a:pt x="12" y="270"/>
                    <a:pt x="12" y="270"/>
                    <a:pt x="12" y="271"/>
                  </a:cubicBezTo>
                  <a:cubicBezTo>
                    <a:pt x="12" y="271"/>
                    <a:pt x="11" y="272"/>
                    <a:pt x="11" y="272"/>
                  </a:cubicBezTo>
                  <a:close/>
                  <a:moveTo>
                    <a:pt x="13" y="270"/>
                  </a:moveTo>
                  <a:cubicBezTo>
                    <a:pt x="13" y="270"/>
                    <a:pt x="13" y="270"/>
                    <a:pt x="13" y="270"/>
                  </a:cubicBezTo>
                  <a:cubicBezTo>
                    <a:pt x="13" y="270"/>
                    <a:pt x="13" y="270"/>
                    <a:pt x="13" y="270"/>
                  </a:cubicBezTo>
                  <a:cubicBezTo>
                    <a:pt x="13" y="270"/>
                    <a:pt x="13" y="270"/>
                    <a:pt x="13" y="270"/>
                  </a:cubicBezTo>
                  <a:close/>
                  <a:moveTo>
                    <a:pt x="19" y="285"/>
                  </a:moveTo>
                  <a:cubicBezTo>
                    <a:pt x="19" y="285"/>
                    <a:pt x="19" y="284"/>
                    <a:pt x="19" y="285"/>
                  </a:cubicBezTo>
                  <a:close/>
                  <a:moveTo>
                    <a:pt x="20" y="288"/>
                  </a:moveTo>
                  <a:cubicBezTo>
                    <a:pt x="19" y="288"/>
                    <a:pt x="22" y="288"/>
                    <a:pt x="20" y="288"/>
                  </a:cubicBezTo>
                  <a:close/>
                  <a:moveTo>
                    <a:pt x="33" y="308"/>
                  </a:moveTo>
                  <a:cubicBezTo>
                    <a:pt x="32" y="309"/>
                    <a:pt x="33" y="308"/>
                    <a:pt x="33" y="308"/>
                  </a:cubicBezTo>
                  <a:close/>
                  <a:moveTo>
                    <a:pt x="28" y="301"/>
                  </a:moveTo>
                  <a:cubicBezTo>
                    <a:pt x="27" y="301"/>
                    <a:pt x="29" y="300"/>
                    <a:pt x="28" y="301"/>
                  </a:cubicBezTo>
                  <a:close/>
                  <a:moveTo>
                    <a:pt x="28" y="297"/>
                  </a:moveTo>
                  <a:cubicBezTo>
                    <a:pt x="27" y="298"/>
                    <a:pt x="28" y="297"/>
                    <a:pt x="28" y="297"/>
                  </a:cubicBezTo>
                  <a:close/>
                  <a:moveTo>
                    <a:pt x="27" y="297"/>
                  </a:moveTo>
                  <a:cubicBezTo>
                    <a:pt x="27" y="297"/>
                    <a:pt x="28" y="296"/>
                    <a:pt x="27" y="297"/>
                  </a:cubicBezTo>
                  <a:close/>
                  <a:moveTo>
                    <a:pt x="25" y="296"/>
                  </a:moveTo>
                  <a:cubicBezTo>
                    <a:pt x="25" y="296"/>
                    <a:pt x="27" y="294"/>
                    <a:pt x="25" y="296"/>
                  </a:cubicBezTo>
                  <a:close/>
                  <a:moveTo>
                    <a:pt x="21" y="274"/>
                  </a:moveTo>
                  <a:cubicBezTo>
                    <a:pt x="22" y="274"/>
                    <a:pt x="23" y="274"/>
                    <a:pt x="23" y="275"/>
                  </a:cubicBezTo>
                  <a:cubicBezTo>
                    <a:pt x="23" y="275"/>
                    <a:pt x="23" y="276"/>
                    <a:pt x="23" y="277"/>
                  </a:cubicBezTo>
                  <a:cubicBezTo>
                    <a:pt x="23" y="276"/>
                    <a:pt x="22" y="276"/>
                    <a:pt x="22" y="276"/>
                  </a:cubicBezTo>
                  <a:cubicBezTo>
                    <a:pt x="22" y="275"/>
                    <a:pt x="22" y="275"/>
                    <a:pt x="21" y="274"/>
                  </a:cubicBezTo>
                  <a:close/>
                  <a:moveTo>
                    <a:pt x="22" y="276"/>
                  </a:moveTo>
                  <a:cubicBezTo>
                    <a:pt x="22" y="276"/>
                    <a:pt x="23" y="276"/>
                    <a:pt x="23" y="277"/>
                  </a:cubicBezTo>
                  <a:cubicBezTo>
                    <a:pt x="24" y="278"/>
                    <a:pt x="24" y="279"/>
                    <a:pt x="24" y="279"/>
                  </a:cubicBezTo>
                  <a:cubicBezTo>
                    <a:pt x="23" y="279"/>
                    <a:pt x="22" y="278"/>
                    <a:pt x="22" y="276"/>
                  </a:cubicBezTo>
                  <a:close/>
                  <a:moveTo>
                    <a:pt x="24" y="276"/>
                  </a:moveTo>
                  <a:cubicBezTo>
                    <a:pt x="24" y="275"/>
                    <a:pt x="24" y="276"/>
                    <a:pt x="24" y="276"/>
                  </a:cubicBezTo>
                  <a:close/>
                  <a:moveTo>
                    <a:pt x="58" y="334"/>
                  </a:moveTo>
                  <a:cubicBezTo>
                    <a:pt x="57" y="335"/>
                    <a:pt x="58" y="334"/>
                    <a:pt x="58" y="334"/>
                  </a:cubicBezTo>
                  <a:close/>
                  <a:moveTo>
                    <a:pt x="57" y="334"/>
                  </a:moveTo>
                  <a:cubicBezTo>
                    <a:pt x="57" y="334"/>
                    <a:pt x="58" y="333"/>
                    <a:pt x="57" y="334"/>
                  </a:cubicBezTo>
                  <a:close/>
                  <a:moveTo>
                    <a:pt x="54" y="333"/>
                  </a:moveTo>
                  <a:cubicBezTo>
                    <a:pt x="53" y="333"/>
                    <a:pt x="55" y="333"/>
                    <a:pt x="54" y="333"/>
                  </a:cubicBezTo>
                  <a:close/>
                  <a:moveTo>
                    <a:pt x="51" y="333"/>
                  </a:moveTo>
                  <a:cubicBezTo>
                    <a:pt x="51" y="333"/>
                    <a:pt x="52" y="332"/>
                    <a:pt x="51" y="333"/>
                  </a:cubicBezTo>
                  <a:close/>
                  <a:moveTo>
                    <a:pt x="47" y="318"/>
                  </a:moveTo>
                  <a:cubicBezTo>
                    <a:pt x="46" y="318"/>
                    <a:pt x="48" y="318"/>
                    <a:pt x="47" y="318"/>
                  </a:cubicBezTo>
                  <a:close/>
                  <a:moveTo>
                    <a:pt x="50" y="336"/>
                  </a:moveTo>
                  <a:cubicBezTo>
                    <a:pt x="50" y="335"/>
                    <a:pt x="50" y="336"/>
                    <a:pt x="50" y="336"/>
                  </a:cubicBezTo>
                  <a:close/>
                  <a:moveTo>
                    <a:pt x="51" y="330"/>
                  </a:moveTo>
                  <a:cubicBezTo>
                    <a:pt x="50" y="330"/>
                    <a:pt x="51" y="330"/>
                    <a:pt x="51" y="330"/>
                  </a:cubicBezTo>
                  <a:close/>
                  <a:moveTo>
                    <a:pt x="50" y="326"/>
                  </a:moveTo>
                  <a:cubicBezTo>
                    <a:pt x="50" y="326"/>
                    <a:pt x="50" y="328"/>
                    <a:pt x="50" y="328"/>
                  </a:cubicBezTo>
                  <a:cubicBezTo>
                    <a:pt x="49" y="328"/>
                    <a:pt x="49" y="325"/>
                    <a:pt x="48" y="326"/>
                  </a:cubicBezTo>
                  <a:cubicBezTo>
                    <a:pt x="47" y="326"/>
                    <a:pt x="50" y="324"/>
                    <a:pt x="50" y="326"/>
                  </a:cubicBezTo>
                  <a:close/>
                  <a:moveTo>
                    <a:pt x="48" y="317"/>
                  </a:moveTo>
                  <a:cubicBezTo>
                    <a:pt x="47" y="317"/>
                    <a:pt x="49" y="317"/>
                    <a:pt x="48" y="317"/>
                  </a:cubicBezTo>
                  <a:close/>
                  <a:moveTo>
                    <a:pt x="48" y="320"/>
                  </a:moveTo>
                  <a:cubicBezTo>
                    <a:pt x="46" y="321"/>
                    <a:pt x="49" y="319"/>
                    <a:pt x="48" y="320"/>
                  </a:cubicBezTo>
                  <a:close/>
                  <a:moveTo>
                    <a:pt x="47" y="314"/>
                  </a:moveTo>
                  <a:cubicBezTo>
                    <a:pt x="46" y="315"/>
                    <a:pt x="48" y="314"/>
                    <a:pt x="47" y="314"/>
                  </a:cubicBezTo>
                  <a:close/>
                  <a:moveTo>
                    <a:pt x="46" y="314"/>
                  </a:moveTo>
                  <a:cubicBezTo>
                    <a:pt x="45" y="314"/>
                    <a:pt x="48" y="314"/>
                    <a:pt x="46" y="314"/>
                  </a:cubicBezTo>
                  <a:close/>
                  <a:moveTo>
                    <a:pt x="46" y="319"/>
                  </a:moveTo>
                  <a:cubicBezTo>
                    <a:pt x="45" y="320"/>
                    <a:pt x="47" y="319"/>
                    <a:pt x="46" y="319"/>
                  </a:cubicBezTo>
                  <a:close/>
                  <a:moveTo>
                    <a:pt x="44" y="320"/>
                  </a:moveTo>
                  <a:cubicBezTo>
                    <a:pt x="43" y="321"/>
                    <a:pt x="44" y="320"/>
                    <a:pt x="44" y="320"/>
                  </a:cubicBezTo>
                  <a:close/>
                  <a:moveTo>
                    <a:pt x="44" y="320"/>
                  </a:moveTo>
                  <a:cubicBezTo>
                    <a:pt x="43" y="321"/>
                    <a:pt x="45" y="319"/>
                    <a:pt x="44" y="320"/>
                  </a:cubicBezTo>
                  <a:close/>
                  <a:moveTo>
                    <a:pt x="44" y="319"/>
                  </a:moveTo>
                  <a:cubicBezTo>
                    <a:pt x="44" y="319"/>
                    <a:pt x="45" y="318"/>
                    <a:pt x="44" y="319"/>
                  </a:cubicBezTo>
                  <a:close/>
                  <a:moveTo>
                    <a:pt x="28" y="282"/>
                  </a:moveTo>
                  <a:cubicBezTo>
                    <a:pt x="27" y="281"/>
                    <a:pt x="26" y="280"/>
                    <a:pt x="26" y="279"/>
                  </a:cubicBezTo>
                  <a:cubicBezTo>
                    <a:pt x="26" y="280"/>
                    <a:pt x="28" y="281"/>
                    <a:pt x="29" y="282"/>
                  </a:cubicBezTo>
                  <a:cubicBezTo>
                    <a:pt x="29" y="282"/>
                    <a:pt x="28" y="282"/>
                    <a:pt x="28" y="282"/>
                  </a:cubicBezTo>
                  <a:close/>
                  <a:moveTo>
                    <a:pt x="45" y="303"/>
                  </a:moveTo>
                  <a:cubicBezTo>
                    <a:pt x="44" y="304"/>
                    <a:pt x="47" y="302"/>
                    <a:pt x="45" y="303"/>
                  </a:cubicBezTo>
                  <a:close/>
                  <a:moveTo>
                    <a:pt x="47" y="309"/>
                  </a:moveTo>
                  <a:cubicBezTo>
                    <a:pt x="46" y="308"/>
                    <a:pt x="48" y="308"/>
                    <a:pt x="47" y="309"/>
                  </a:cubicBezTo>
                  <a:close/>
                  <a:moveTo>
                    <a:pt x="47" y="305"/>
                  </a:moveTo>
                  <a:cubicBezTo>
                    <a:pt x="47" y="305"/>
                    <a:pt x="48" y="304"/>
                    <a:pt x="47" y="305"/>
                  </a:cubicBezTo>
                  <a:close/>
                  <a:moveTo>
                    <a:pt x="43" y="297"/>
                  </a:moveTo>
                  <a:cubicBezTo>
                    <a:pt x="43" y="297"/>
                    <a:pt x="44" y="299"/>
                    <a:pt x="42" y="299"/>
                  </a:cubicBezTo>
                  <a:cubicBezTo>
                    <a:pt x="42" y="298"/>
                    <a:pt x="43" y="297"/>
                    <a:pt x="43" y="297"/>
                  </a:cubicBezTo>
                  <a:close/>
                  <a:moveTo>
                    <a:pt x="40" y="295"/>
                  </a:moveTo>
                  <a:cubicBezTo>
                    <a:pt x="39" y="293"/>
                    <a:pt x="42" y="298"/>
                    <a:pt x="40" y="295"/>
                  </a:cubicBezTo>
                  <a:close/>
                  <a:moveTo>
                    <a:pt x="40" y="293"/>
                  </a:moveTo>
                  <a:cubicBezTo>
                    <a:pt x="38" y="294"/>
                    <a:pt x="41" y="292"/>
                    <a:pt x="40" y="293"/>
                  </a:cubicBezTo>
                  <a:close/>
                  <a:moveTo>
                    <a:pt x="39" y="292"/>
                  </a:moveTo>
                  <a:cubicBezTo>
                    <a:pt x="38" y="292"/>
                    <a:pt x="39" y="292"/>
                    <a:pt x="39" y="292"/>
                  </a:cubicBezTo>
                  <a:close/>
                  <a:moveTo>
                    <a:pt x="37" y="290"/>
                  </a:moveTo>
                  <a:cubicBezTo>
                    <a:pt x="36" y="291"/>
                    <a:pt x="37" y="290"/>
                    <a:pt x="37" y="290"/>
                  </a:cubicBezTo>
                  <a:close/>
                  <a:moveTo>
                    <a:pt x="60" y="286"/>
                  </a:moveTo>
                  <a:cubicBezTo>
                    <a:pt x="60" y="285"/>
                    <a:pt x="59" y="287"/>
                    <a:pt x="60" y="286"/>
                  </a:cubicBezTo>
                  <a:close/>
                  <a:moveTo>
                    <a:pt x="45" y="283"/>
                  </a:moveTo>
                  <a:cubicBezTo>
                    <a:pt x="46" y="284"/>
                    <a:pt x="46" y="284"/>
                    <a:pt x="45" y="283"/>
                  </a:cubicBezTo>
                  <a:close/>
                  <a:moveTo>
                    <a:pt x="38" y="280"/>
                  </a:moveTo>
                  <a:cubicBezTo>
                    <a:pt x="39" y="280"/>
                    <a:pt x="39" y="280"/>
                    <a:pt x="40" y="280"/>
                  </a:cubicBezTo>
                  <a:cubicBezTo>
                    <a:pt x="39" y="280"/>
                    <a:pt x="38" y="280"/>
                    <a:pt x="38" y="280"/>
                  </a:cubicBezTo>
                  <a:close/>
                  <a:moveTo>
                    <a:pt x="39" y="277"/>
                  </a:moveTo>
                  <a:cubicBezTo>
                    <a:pt x="40" y="277"/>
                    <a:pt x="40" y="277"/>
                    <a:pt x="41" y="278"/>
                  </a:cubicBezTo>
                  <a:cubicBezTo>
                    <a:pt x="40" y="279"/>
                    <a:pt x="38" y="276"/>
                    <a:pt x="39" y="277"/>
                  </a:cubicBezTo>
                  <a:close/>
                  <a:moveTo>
                    <a:pt x="43" y="285"/>
                  </a:moveTo>
                  <a:cubicBezTo>
                    <a:pt x="45" y="285"/>
                    <a:pt x="46" y="285"/>
                    <a:pt x="47" y="286"/>
                  </a:cubicBezTo>
                  <a:cubicBezTo>
                    <a:pt x="47" y="286"/>
                    <a:pt x="43" y="285"/>
                    <a:pt x="43" y="285"/>
                  </a:cubicBezTo>
                  <a:close/>
                  <a:moveTo>
                    <a:pt x="58" y="290"/>
                  </a:moveTo>
                  <a:cubicBezTo>
                    <a:pt x="58" y="290"/>
                    <a:pt x="60" y="292"/>
                    <a:pt x="60" y="292"/>
                  </a:cubicBezTo>
                  <a:cubicBezTo>
                    <a:pt x="60" y="291"/>
                    <a:pt x="59" y="291"/>
                    <a:pt x="58" y="290"/>
                  </a:cubicBezTo>
                  <a:close/>
                  <a:moveTo>
                    <a:pt x="68" y="291"/>
                  </a:moveTo>
                  <a:cubicBezTo>
                    <a:pt x="69" y="291"/>
                    <a:pt x="73" y="291"/>
                    <a:pt x="72" y="292"/>
                  </a:cubicBezTo>
                  <a:cubicBezTo>
                    <a:pt x="72" y="294"/>
                    <a:pt x="69" y="291"/>
                    <a:pt x="68" y="291"/>
                  </a:cubicBezTo>
                  <a:close/>
                  <a:moveTo>
                    <a:pt x="78" y="294"/>
                  </a:moveTo>
                  <a:cubicBezTo>
                    <a:pt x="79" y="294"/>
                    <a:pt x="83" y="295"/>
                    <a:pt x="83" y="295"/>
                  </a:cubicBezTo>
                  <a:cubicBezTo>
                    <a:pt x="82" y="295"/>
                    <a:pt x="78" y="295"/>
                    <a:pt x="78" y="294"/>
                  </a:cubicBezTo>
                  <a:close/>
                  <a:moveTo>
                    <a:pt x="88" y="297"/>
                  </a:moveTo>
                  <a:cubicBezTo>
                    <a:pt x="87" y="296"/>
                    <a:pt x="86" y="296"/>
                    <a:pt x="85" y="295"/>
                  </a:cubicBezTo>
                  <a:cubicBezTo>
                    <a:pt x="85" y="295"/>
                    <a:pt x="89" y="296"/>
                    <a:pt x="88" y="297"/>
                  </a:cubicBezTo>
                  <a:close/>
                  <a:moveTo>
                    <a:pt x="89" y="297"/>
                  </a:moveTo>
                  <a:cubicBezTo>
                    <a:pt x="90" y="297"/>
                    <a:pt x="98" y="298"/>
                    <a:pt x="98" y="298"/>
                  </a:cubicBezTo>
                  <a:cubicBezTo>
                    <a:pt x="97" y="300"/>
                    <a:pt x="90" y="297"/>
                    <a:pt x="89" y="297"/>
                  </a:cubicBezTo>
                  <a:close/>
                  <a:moveTo>
                    <a:pt x="100" y="300"/>
                  </a:moveTo>
                  <a:cubicBezTo>
                    <a:pt x="96" y="299"/>
                    <a:pt x="102" y="300"/>
                    <a:pt x="102" y="301"/>
                  </a:cubicBezTo>
                  <a:cubicBezTo>
                    <a:pt x="101" y="301"/>
                    <a:pt x="100" y="301"/>
                    <a:pt x="100" y="300"/>
                  </a:cubicBezTo>
                  <a:close/>
                  <a:moveTo>
                    <a:pt x="115" y="301"/>
                  </a:moveTo>
                  <a:cubicBezTo>
                    <a:pt x="116" y="302"/>
                    <a:pt x="116" y="302"/>
                    <a:pt x="116" y="302"/>
                  </a:cubicBezTo>
                  <a:cubicBezTo>
                    <a:pt x="116" y="302"/>
                    <a:pt x="101" y="299"/>
                    <a:pt x="100" y="299"/>
                  </a:cubicBezTo>
                  <a:cubicBezTo>
                    <a:pt x="102" y="300"/>
                    <a:pt x="124" y="301"/>
                    <a:pt x="124" y="301"/>
                  </a:cubicBezTo>
                  <a:cubicBezTo>
                    <a:pt x="124" y="300"/>
                    <a:pt x="128" y="301"/>
                    <a:pt x="129" y="301"/>
                  </a:cubicBezTo>
                  <a:cubicBezTo>
                    <a:pt x="129" y="302"/>
                    <a:pt x="117" y="301"/>
                    <a:pt x="115" y="301"/>
                  </a:cubicBezTo>
                  <a:close/>
                  <a:moveTo>
                    <a:pt x="153" y="305"/>
                  </a:moveTo>
                  <a:cubicBezTo>
                    <a:pt x="152" y="306"/>
                    <a:pt x="144" y="306"/>
                    <a:pt x="144" y="305"/>
                  </a:cubicBezTo>
                  <a:cubicBezTo>
                    <a:pt x="144" y="304"/>
                    <a:pt x="154" y="305"/>
                    <a:pt x="153" y="305"/>
                  </a:cubicBezTo>
                  <a:close/>
                  <a:moveTo>
                    <a:pt x="162" y="303"/>
                  </a:moveTo>
                  <a:cubicBezTo>
                    <a:pt x="163" y="302"/>
                    <a:pt x="163" y="302"/>
                    <a:pt x="164" y="303"/>
                  </a:cubicBezTo>
                  <a:cubicBezTo>
                    <a:pt x="165" y="303"/>
                    <a:pt x="170" y="303"/>
                    <a:pt x="170" y="302"/>
                  </a:cubicBezTo>
                  <a:cubicBezTo>
                    <a:pt x="169" y="304"/>
                    <a:pt x="164" y="304"/>
                    <a:pt x="162" y="303"/>
                  </a:cubicBezTo>
                  <a:close/>
                  <a:moveTo>
                    <a:pt x="176" y="299"/>
                  </a:moveTo>
                  <a:cubicBezTo>
                    <a:pt x="176" y="300"/>
                    <a:pt x="175" y="300"/>
                    <a:pt x="174" y="299"/>
                  </a:cubicBezTo>
                  <a:cubicBezTo>
                    <a:pt x="171" y="299"/>
                    <a:pt x="176" y="299"/>
                    <a:pt x="176" y="299"/>
                  </a:cubicBezTo>
                  <a:close/>
                  <a:moveTo>
                    <a:pt x="175" y="303"/>
                  </a:moveTo>
                  <a:cubicBezTo>
                    <a:pt x="174" y="302"/>
                    <a:pt x="179" y="302"/>
                    <a:pt x="179" y="302"/>
                  </a:cubicBezTo>
                  <a:cubicBezTo>
                    <a:pt x="178" y="302"/>
                    <a:pt x="176" y="304"/>
                    <a:pt x="175" y="303"/>
                  </a:cubicBezTo>
                  <a:close/>
                  <a:moveTo>
                    <a:pt x="177" y="304"/>
                  </a:moveTo>
                  <a:cubicBezTo>
                    <a:pt x="178" y="304"/>
                    <a:pt x="179" y="304"/>
                    <a:pt x="179" y="304"/>
                  </a:cubicBezTo>
                  <a:cubicBezTo>
                    <a:pt x="179" y="304"/>
                    <a:pt x="177" y="305"/>
                    <a:pt x="177" y="304"/>
                  </a:cubicBezTo>
                  <a:close/>
                  <a:moveTo>
                    <a:pt x="181" y="299"/>
                  </a:moveTo>
                  <a:cubicBezTo>
                    <a:pt x="181" y="298"/>
                    <a:pt x="181" y="299"/>
                    <a:pt x="181" y="299"/>
                  </a:cubicBezTo>
                  <a:close/>
                  <a:moveTo>
                    <a:pt x="185" y="301"/>
                  </a:moveTo>
                  <a:cubicBezTo>
                    <a:pt x="184" y="300"/>
                    <a:pt x="185" y="302"/>
                    <a:pt x="185" y="301"/>
                  </a:cubicBezTo>
                  <a:close/>
                  <a:moveTo>
                    <a:pt x="184" y="299"/>
                  </a:moveTo>
                  <a:cubicBezTo>
                    <a:pt x="184" y="298"/>
                    <a:pt x="187" y="300"/>
                    <a:pt x="184" y="299"/>
                  </a:cubicBezTo>
                  <a:close/>
                  <a:moveTo>
                    <a:pt x="189" y="302"/>
                  </a:moveTo>
                  <a:cubicBezTo>
                    <a:pt x="187" y="301"/>
                    <a:pt x="192" y="301"/>
                    <a:pt x="192" y="301"/>
                  </a:cubicBezTo>
                  <a:cubicBezTo>
                    <a:pt x="191" y="302"/>
                    <a:pt x="190" y="302"/>
                    <a:pt x="189" y="302"/>
                  </a:cubicBezTo>
                  <a:close/>
                  <a:moveTo>
                    <a:pt x="193" y="301"/>
                  </a:moveTo>
                  <a:cubicBezTo>
                    <a:pt x="194" y="300"/>
                    <a:pt x="195" y="300"/>
                    <a:pt x="196" y="300"/>
                  </a:cubicBezTo>
                  <a:cubicBezTo>
                    <a:pt x="197" y="300"/>
                    <a:pt x="193" y="301"/>
                    <a:pt x="193" y="301"/>
                  </a:cubicBezTo>
                  <a:close/>
                  <a:moveTo>
                    <a:pt x="196" y="302"/>
                  </a:moveTo>
                  <a:cubicBezTo>
                    <a:pt x="198" y="301"/>
                    <a:pt x="197" y="302"/>
                    <a:pt x="196" y="302"/>
                  </a:cubicBezTo>
                  <a:close/>
                  <a:moveTo>
                    <a:pt x="228" y="295"/>
                  </a:moveTo>
                  <a:cubicBezTo>
                    <a:pt x="227" y="294"/>
                    <a:pt x="228" y="296"/>
                    <a:pt x="228" y="295"/>
                  </a:cubicBezTo>
                  <a:close/>
                  <a:moveTo>
                    <a:pt x="209" y="299"/>
                  </a:moveTo>
                  <a:cubicBezTo>
                    <a:pt x="210" y="298"/>
                    <a:pt x="211" y="298"/>
                    <a:pt x="212" y="298"/>
                  </a:cubicBezTo>
                  <a:cubicBezTo>
                    <a:pt x="211" y="299"/>
                    <a:pt x="210" y="299"/>
                    <a:pt x="209" y="299"/>
                  </a:cubicBezTo>
                  <a:close/>
                  <a:moveTo>
                    <a:pt x="213" y="299"/>
                  </a:moveTo>
                  <a:cubicBezTo>
                    <a:pt x="215" y="298"/>
                    <a:pt x="214" y="299"/>
                    <a:pt x="213" y="299"/>
                  </a:cubicBezTo>
                  <a:close/>
                  <a:moveTo>
                    <a:pt x="215" y="296"/>
                  </a:moveTo>
                  <a:cubicBezTo>
                    <a:pt x="214" y="296"/>
                    <a:pt x="214" y="296"/>
                    <a:pt x="213" y="296"/>
                  </a:cubicBezTo>
                  <a:cubicBezTo>
                    <a:pt x="213" y="295"/>
                    <a:pt x="215" y="296"/>
                    <a:pt x="215" y="296"/>
                  </a:cubicBezTo>
                  <a:close/>
                  <a:moveTo>
                    <a:pt x="221" y="295"/>
                  </a:moveTo>
                  <a:cubicBezTo>
                    <a:pt x="220" y="294"/>
                    <a:pt x="221" y="297"/>
                    <a:pt x="221" y="295"/>
                  </a:cubicBezTo>
                  <a:close/>
                  <a:moveTo>
                    <a:pt x="222" y="293"/>
                  </a:moveTo>
                  <a:cubicBezTo>
                    <a:pt x="224" y="294"/>
                    <a:pt x="223" y="294"/>
                    <a:pt x="222" y="294"/>
                  </a:cubicBezTo>
                  <a:cubicBezTo>
                    <a:pt x="221" y="294"/>
                    <a:pt x="221" y="293"/>
                    <a:pt x="222" y="293"/>
                  </a:cubicBezTo>
                  <a:close/>
                  <a:moveTo>
                    <a:pt x="222" y="297"/>
                  </a:moveTo>
                  <a:cubicBezTo>
                    <a:pt x="223" y="297"/>
                    <a:pt x="224" y="297"/>
                    <a:pt x="225" y="297"/>
                  </a:cubicBezTo>
                  <a:cubicBezTo>
                    <a:pt x="225" y="297"/>
                    <a:pt x="221" y="298"/>
                    <a:pt x="222" y="297"/>
                  </a:cubicBezTo>
                  <a:close/>
                  <a:moveTo>
                    <a:pt x="226" y="296"/>
                  </a:moveTo>
                  <a:cubicBezTo>
                    <a:pt x="226" y="295"/>
                    <a:pt x="229" y="296"/>
                    <a:pt x="230" y="296"/>
                  </a:cubicBezTo>
                  <a:cubicBezTo>
                    <a:pt x="228" y="296"/>
                    <a:pt x="226" y="297"/>
                    <a:pt x="226" y="296"/>
                  </a:cubicBezTo>
                  <a:close/>
                  <a:moveTo>
                    <a:pt x="234" y="294"/>
                  </a:moveTo>
                  <a:cubicBezTo>
                    <a:pt x="233" y="294"/>
                    <a:pt x="232" y="294"/>
                    <a:pt x="232" y="294"/>
                  </a:cubicBezTo>
                  <a:cubicBezTo>
                    <a:pt x="232" y="293"/>
                    <a:pt x="234" y="293"/>
                    <a:pt x="234" y="294"/>
                  </a:cubicBezTo>
                  <a:close/>
                  <a:moveTo>
                    <a:pt x="233" y="291"/>
                  </a:moveTo>
                  <a:cubicBezTo>
                    <a:pt x="234" y="290"/>
                    <a:pt x="234" y="290"/>
                    <a:pt x="235" y="290"/>
                  </a:cubicBezTo>
                  <a:cubicBezTo>
                    <a:pt x="235" y="291"/>
                    <a:pt x="234" y="291"/>
                    <a:pt x="233" y="291"/>
                  </a:cubicBezTo>
                  <a:close/>
                  <a:moveTo>
                    <a:pt x="257" y="283"/>
                  </a:moveTo>
                  <a:cubicBezTo>
                    <a:pt x="258" y="283"/>
                    <a:pt x="258" y="282"/>
                    <a:pt x="259" y="282"/>
                  </a:cubicBezTo>
                  <a:cubicBezTo>
                    <a:pt x="259" y="283"/>
                    <a:pt x="255" y="284"/>
                    <a:pt x="257" y="283"/>
                  </a:cubicBezTo>
                  <a:close/>
                  <a:moveTo>
                    <a:pt x="494" y="29"/>
                  </a:moveTo>
                  <a:cubicBezTo>
                    <a:pt x="493" y="30"/>
                    <a:pt x="493" y="31"/>
                    <a:pt x="492" y="33"/>
                  </a:cubicBezTo>
                  <a:cubicBezTo>
                    <a:pt x="491" y="31"/>
                    <a:pt x="494" y="29"/>
                    <a:pt x="494" y="29"/>
                  </a:cubicBezTo>
                  <a:close/>
                  <a:moveTo>
                    <a:pt x="486" y="47"/>
                  </a:moveTo>
                  <a:cubicBezTo>
                    <a:pt x="487" y="45"/>
                    <a:pt x="487" y="42"/>
                    <a:pt x="489" y="40"/>
                  </a:cubicBezTo>
                  <a:cubicBezTo>
                    <a:pt x="487" y="42"/>
                    <a:pt x="486" y="48"/>
                    <a:pt x="485" y="51"/>
                  </a:cubicBezTo>
                  <a:cubicBezTo>
                    <a:pt x="485" y="51"/>
                    <a:pt x="486" y="47"/>
                    <a:pt x="486" y="47"/>
                  </a:cubicBezTo>
                  <a:close/>
                  <a:moveTo>
                    <a:pt x="483" y="59"/>
                  </a:moveTo>
                  <a:cubicBezTo>
                    <a:pt x="483" y="61"/>
                    <a:pt x="483" y="62"/>
                    <a:pt x="482" y="63"/>
                  </a:cubicBezTo>
                  <a:cubicBezTo>
                    <a:pt x="482" y="61"/>
                    <a:pt x="483" y="60"/>
                    <a:pt x="483" y="59"/>
                  </a:cubicBezTo>
                  <a:close/>
                  <a:moveTo>
                    <a:pt x="474" y="81"/>
                  </a:moveTo>
                  <a:cubicBezTo>
                    <a:pt x="475" y="81"/>
                    <a:pt x="476" y="79"/>
                    <a:pt x="474" y="81"/>
                  </a:cubicBezTo>
                  <a:close/>
                  <a:moveTo>
                    <a:pt x="471" y="88"/>
                  </a:moveTo>
                  <a:cubicBezTo>
                    <a:pt x="472" y="86"/>
                    <a:pt x="472" y="85"/>
                    <a:pt x="473" y="84"/>
                  </a:cubicBezTo>
                  <a:cubicBezTo>
                    <a:pt x="473" y="85"/>
                    <a:pt x="471" y="89"/>
                    <a:pt x="471" y="88"/>
                  </a:cubicBezTo>
                  <a:close/>
                  <a:moveTo>
                    <a:pt x="468" y="95"/>
                  </a:moveTo>
                  <a:cubicBezTo>
                    <a:pt x="467" y="97"/>
                    <a:pt x="463" y="104"/>
                    <a:pt x="463" y="104"/>
                  </a:cubicBezTo>
                  <a:cubicBezTo>
                    <a:pt x="464" y="101"/>
                    <a:pt x="467" y="98"/>
                    <a:pt x="468" y="95"/>
                  </a:cubicBezTo>
                  <a:close/>
                  <a:moveTo>
                    <a:pt x="460" y="107"/>
                  </a:moveTo>
                  <a:cubicBezTo>
                    <a:pt x="460" y="106"/>
                    <a:pt x="461" y="105"/>
                    <a:pt x="462" y="104"/>
                  </a:cubicBezTo>
                  <a:cubicBezTo>
                    <a:pt x="462" y="105"/>
                    <a:pt x="460" y="108"/>
                    <a:pt x="460" y="107"/>
                  </a:cubicBezTo>
                  <a:close/>
                  <a:moveTo>
                    <a:pt x="425" y="161"/>
                  </a:moveTo>
                  <a:cubicBezTo>
                    <a:pt x="425" y="161"/>
                    <a:pt x="422" y="164"/>
                    <a:pt x="422" y="164"/>
                  </a:cubicBezTo>
                  <a:cubicBezTo>
                    <a:pt x="421" y="163"/>
                    <a:pt x="424" y="161"/>
                    <a:pt x="425" y="161"/>
                  </a:cubicBezTo>
                  <a:close/>
                  <a:moveTo>
                    <a:pt x="419" y="166"/>
                  </a:moveTo>
                  <a:cubicBezTo>
                    <a:pt x="419" y="166"/>
                    <a:pt x="419" y="168"/>
                    <a:pt x="419" y="168"/>
                  </a:cubicBezTo>
                  <a:cubicBezTo>
                    <a:pt x="419" y="169"/>
                    <a:pt x="418" y="169"/>
                    <a:pt x="417" y="168"/>
                  </a:cubicBezTo>
                  <a:cubicBezTo>
                    <a:pt x="417" y="167"/>
                    <a:pt x="418" y="167"/>
                    <a:pt x="419" y="166"/>
                  </a:cubicBezTo>
                  <a:close/>
                  <a:moveTo>
                    <a:pt x="416" y="172"/>
                  </a:moveTo>
                  <a:cubicBezTo>
                    <a:pt x="415" y="173"/>
                    <a:pt x="414" y="174"/>
                    <a:pt x="414" y="174"/>
                  </a:cubicBezTo>
                  <a:cubicBezTo>
                    <a:pt x="414" y="173"/>
                    <a:pt x="415" y="172"/>
                    <a:pt x="416" y="172"/>
                  </a:cubicBezTo>
                  <a:close/>
                  <a:moveTo>
                    <a:pt x="411" y="178"/>
                  </a:moveTo>
                  <a:cubicBezTo>
                    <a:pt x="410" y="177"/>
                    <a:pt x="411" y="178"/>
                    <a:pt x="411" y="178"/>
                  </a:cubicBezTo>
                  <a:close/>
                  <a:moveTo>
                    <a:pt x="409" y="180"/>
                  </a:moveTo>
                  <a:cubicBezTo>
                    <a:pt x="408" y="181"/>
                    <a:pt x="408" y="181"/>
                    <a:pt x="407" y="182"/>
                  </a:cubicBezTo>
                  <a:cubicBezTo>
                    <a:pt x="412" y="178"/>
                    <a:pt x="432" y="154"/>
                    <a:pt x="433" y="151"/>
                  </a:cubicBezTo>
                  <a:cubicBezTo>
                    <a:pt x="433" y="152"/>
                    <a:pt x="429" y="157"/>
                    <a:pt x="427" y="158"/>
                  </a:cubicBezTo>
                  <a:cubicBezTo>
                    <a:pt x="428" y="157"/>
                    <a:pt x="428" y="154"/>
                    <a:pt x="427" y="155"/>
                  </a:cubicBezTo>
                  <a:cubicBezTo>
                    <a:pt x="429" y="153"/>
                    <a:pt x="444" y="137"/>
                    <a:pt x="443" y="136"/>
                  </a:cubicBezTo>
                  <a:cubicBezTo>
                    <a:pt x="443" y="137"/>
                    <a:pt x="442" y="137"/>
                    <a:pt x="441" y="137"/>
                  </a:cubicBezTo>
                  <a:cubicBezTo>
                    <a:pt x="441" y="135"/>
                    <a:pt x="452" y="124"/>
                    <a:pt x="453" y="122"/>
                  </a:cubicBezTo>
                  <a:cubicBezTo>
                    <a:pt x="455" y="118"/>
                    <a:pt x="461" y="111"/>
                    <a:pt x="462" y="108"/>
                  </a:cubicBezTo>
                  <a:cubicBezTo>
                    <a:pt x="461" y="114"/>
                    <a:pt x="453" y="123"/>
                    <a:pt x="450" y="129"/>
                  </a:cubicBezTo>
                  <a:cubicBezTo>
                    <a:pt x="445" y="136"/>
                    <a:pt x="441" y="143"/>
                    <a:pt x="435" y="150"/>
                  </a:cubicBezTo>
                  <a:cubicBezTo>
                    <a:pt x="428" y="160"/>
                    <a:pt x="421" y="169"/>
                    <a:pt x="412" y="178"/>
                  </a:cubicBezTo>
                  <a:cubicBezTo>
                    <a:pt x="409" y="181"/>
                    <a:pt x="406" y="185"/>
                    <a:pt x="403" y="188"/>
                  </a:cubicBezTo>
                  <a:cubicBezTo>
                    <a:pt x="406" y="185"/>
                    <a:pt x="408" y="182"/>
                    <a:pt x="409" y="180"/>
                  </a:cubicBezTo>
                  <a:close/>
                  <a:moveTo>
                    <a:pt x="287" y="281"/>
                  </a:moveTo>
                  <a:cubicBezTo>
                    <a:pt x="287" y="280"/>
                    <a:pt x="287" y="282"/>
                    <a:pt x="287" y="281"/>
                  </a:cubicBezTo>
                  <a:close/>
                  <a:moveTo>
                    <a:pt x="293" y="278"/>
                  </a:moveTo>
                  <a:cubicBezTo>
                    <a:pt x="294" y="278"/>
                    <a:pt x="294" y="278"/>
                    <a:pt x="295" y="277"/>
                  </a:cubicBezTo>
                  <a:cubicBezTo>
                    <a:pt x="295" y="277"/>
                    <a:pt x="296" y="276"/>
                    <a:pt x="297" y="277"/>
                  </a:cubicBezTo>
                  <a:cubicBezTo>
                    <a:pt x="298" y="279"/>
                    <a:pt x="293" y="279"/>
                    <a:pt x="293" y="278"/>
                  </a:cubicBezTo>
                  <a:close/>
                  <a:moveTo>
                    <a:pt x="299" y="276"/>
                  </a:moveTo>
                  <a:cubicBezTo>
                    <a:pt x="298" y="275"/>
                    <a:pt x="302" y="275"/>
                    <a:pt x="302" y="276"/>
                  </a:cubicBezTo>
                  <a:cubicBezTo>
                    <a:pt x="301" y="276"/>
                    <a:pt x="300" y="277"/>
                    <a:pt x="299" y="276"/>
                  </a:cubicBezTo>
                  <a:close/>
                  <a:moveTo>
                    <a:pt x="316" y="268"/>
                  </a:moveTo>
                  <a:cubicBezTo>
                    <a:pt x="315" y="267"/>
                    <a:pt x="320" y="266"/>
                    <a:pt x="320" y="267"/>
                  </a:cubicBezTo>
                  <a:cubicBezTo>
                    <a:pt x="317" y="270"/>
                    <a:pt x="317" y="268"/>
                    <a:pt x="316" y="268"/>
                  </a:cubicBezTo>
                  <a:close/>
                  <a:moveTo>
                    <a:pt x="356" y="243"/>
                  </a:moveTo>
                  <a:cubicBezTo>
                    <a:pt x="356" y="242"/>
                    <a:pt x="363" y="238"/>
                    <a:pt x="363" y="238"/>
                  </a:cubicBezTo>
                  <a:cubicBezTo>
                    <a:pt x="364" y="239"/>
                    <a:pt x="352" y="246"/>
                    <a:pt x="356" y="243"/>
                  </a:cubicBezTo>
                  <a:close/>
                  <a:moveTo>
                    <a:pt x="372" y="231"/>
                  </a:moveTo>
                  <a:cubicBezTo>
                    <a:pt x="373" y="230"/>
                    <a:pt x="375" y="228"/>
                    <a:pt x="377" y="226"/>
                  </a:cubicBezTo>
                  <a:cubicBezTo>
                    <a:pt x="375" y="228"/>
                    <a:pt x="373" y="230"/>
                    <a:pt x="372" y="231"/>
                  </a:cubicBezTo>
                  <a:close/>
                  <a:moveTo>
                    <a:pt x="386" y="220"/>
                  </a:moveTo>
                  <a:cubicBezTo>
                    <a:pt x="386" y="219"/>
                    <a:pt x="387" y="218"/>
                    <a:pt x="388" y="218"/>
                  </a:cubicBezTo>
                  <a:cubicBezTo>
                    <a:pt x="387" y="219"/>
                    <a:pt x="387" y="219"/>
                    <a:pt x="386" y="220"/>
                  </a:cubicBezTo>
                  <a:close/>
                  <a:moveTo>
                    <a:pt x="395" y="212"/>
                  </a:moveTo>
                  <a:cubicBezTo>
                    <a:pt x="394" y="211"/>
                    <a:pt x="397" y="209"/>
                    <a:pt x="397" y="210"/>
                  </a:cubicBezTo>
                  <a:cubicBezTo>
                    <a:pt x="397" y="210"/>
                    <a:pt x="396" y="211"/>
                    <a:pt x="395" y="212"/>
                  </a:cubicBezTo>
                  <a:close/>
                  <a:moveTo>
                    <a:pt x="401" y="205"/>
                  </a:moveTo>
                  <a:cubicBezTo>
                    <a:pt x="402" y="204"/>
                    <a:pt x="402" y="204"/>
                    <a:pt x="403" y="203"/>
                  </a:cubicBezTo>
                  <a:cubicBezTo>
                    <a:pt x="403" y="204"/>
                    <a:pt x="402" y="205"/>
                    <a:pt x="401" y="205"/>
                  </a:cubicBezTo>
                  <a:close/>
                  <a:moveTo>
                    <a:pt x="415" y="190"/>
                  </a:moveTo>
                  <a:cubicBezTo>
                    <a:pt x="416" y="189"/>
                    <a:pt x="416" y="189"/>
                    <a:pt x="417" y="188"/>
                  </a:cubicBezTo>
                  <a:cubicBezTo>
                    <a:pt x="417" y="189"/>
                    <a:pt x="416" y="190"/>
                    <a:pt x="415" y="190"/>
                  </a:cubicBezTo>
                  <a:close/>
                  <a:moveTo>
                    <a:pt x="466" y="119"/>
                  </a:moveTo>
                  <a:cubicBezTo>
                    <a:pt x="453" y="138"/>
                    <a:pt x="442" y="157"/>
                    <a:pt x="427" y="175"/>
                  </a:cubicBezTo>
                  <a:cubicBezTo>
                    <a:pt x="413" y="192"/>
                    <a:pt x="398" y="207"/>
                    <a:pt x="382" y="221"/>
                  </a:cubicBezTo>
                  <a:cubicBezTo>
                    <a:pt x="375" y="227"/>
                    <a:pt x="369" y="232"/>
                    <a:pt x="362" y="237"/>
                  </a:cubicBezTo>
                  <a:cubicBezTo>
                    <a:pt x="360" y="238"/>
                    <a:pt x="354" y="244"/>
                    <a:pt x="349" y="248"/>
                  </a:cubicBezTo>
                  <a:cubicBezTo>
                    <a:pt x="351" y="246"/>
                    <a:pt x="353" y="245"/>
                    <a:pt x="353" y="245"/>
                  </a:cubicBezTo>
                  <a:cubicBezTo>
                    <a:pt x="355" y="249"/>
                    <a:pt x="329" y="259"/>
                    <a:pt x="329" y="260"/>
                  </a:cubicBezTo>
                  <a:cubicBezTo>
                    <a:pt x="330" y="260"/>
                    <a:pt x="331" y="259"/>
                    <a:pt x="332" y="259"/>
                  </a:cubicBezTo>
                  <a:cubicBezTo>
                    <a:pt x="332" y="259"/>
                    <a:pt x="324" y="264"/>
                    <a:pt x="322" y="266"/>
                  </a:cubicBezTo>
                  <a:cubicBezTo>
                    <a:pt x="323" y="265"/>
                    <a:pt x="324" y="264"/>
                    <a:pt x="325" y="263"/>
                  </a:cubicBezTo>
                  <a:cubicBezTo>
                    <a:pt x="324" y="262"/>
                    <a:pt x="313" y="268"/>
                    <a:pt x="313" y="268"/>
                  </a:cubicBezTo>
                  <a:cubicBezTo>
                    <a:pt x="314" y="268"/>
                    <a:pt x="315" y="268"/>
                    <a:pt x="316" y="268"/>
                  </a:cubicBezTo>
                  <a:cubicBezTo>
                    <a:pt x="316" y="270"/>
                    <a:pt x="310" y="272"/>
                    <a:pt x="308" y="272"/>
                  </a:cubicBezTo>
                  <a:cubicBezTo>
                    <a:pt x="308" y="272"/>
                    <a:pt x="309" y="272"/>
                    <a:pt x="309" y="272"/>
                  </a:cubicBezTo>
                  <a:cubicBezTo>
                    <a:pt x="309" y="272"/>
                    <a:pt x="302" y="276"/>
                    <a:pt x="302" y="275"/>
                  </a:cubicBezTo>
                  <a:cubicBezTo>
                    <a:pt x="302" y="274"/>
                    <a:pt x="303" y="274"/>
                    <a:pt x="303" y="273"/>
                  </a:cubicBezTo>
                  <a:cubicBezTo>
                    <a:pt x="302" y="273"/>
                    <a:pt x="300" y="273"/>
                    <a:pt x="299" y="274"/>
                  </a:cubicBezTo>
                  <a:cubicBezTo>
                    <a:pt x="340" y="254"/>
                    <a:pt x="378" y="226"/>
                    <a:pt x="409" y="193"/>
                  </a:cubicBezTo>
                  <a:cubicBezTo>
                    <a:pt x="427" y="174"/>
                    <a:pt x="444" y="153"/>
                    <a:pt x="458" y="131"/>
                  </a:cubicBezTo>
                  <a:cubicBezTo>
                    <a:pt x="469" y="112"/>
                    <a:pt x="484" y="89"/>
                    <a:pt x="489" y="68"/>
                  </a:cubicBezTo>
                  <a:cubicBezTo>
                    <a:pt x="486" y="83"/>
                    <a:pt x="475" y="105"/>
                    <a:pt x="466" y="119"/>
                  </a:cubicBezTo>
                  <a:close/>
                  <a:moveTo>
                    <a:pt x="490" y="38"/>
                  </a:moveTo>
                  <a:cubicBezTo>
                    <a:pt x="489" y="38"/>
                    <a:pt x="491" y="35"/>
                    <a:pt x="491" y="34"/>
                  </a:cubicBezTo>
                  <a:cubicBezTo>
                    <a:pt x="491" y="34"/>
                    <a:pt x="490" y="39"/>
                    <a:pt x="490" y="38"/>
                  </a:cubicBezTo>
                  <a:close/>
                  <a:moveTo>
                    <a:pt x="504" y="39"/>
                  </a:moveTo>
                  <a:cubicBezTo>
                    <a:pt x="504" y="38"/>
                    <a:pt x="506" y="35"/>
                    <a:pt x="506" y="34"/>
                  </a:cubicBezTo>
                  <a:cubicBezTo>
                    <a:pt x="506" y="35"/>
                    <a:pt x="503" y="40"/>
                    <a:pt x="504" y="39"/>
                  </a:cubicBezTo>
                  <a:close/>
                  <a:moveTo>
                    <a:pt x="510" y="23"/>
                  </a:moveTo>
                  <a:cubicBezTo>
                    <a:pt x="509" y="23"/>
                    <a:pt x="513" y="20"/>
                    <a:pt x="513" y="19"/>
                  </a:cubicBezTo>
                  <a:cubicBezTo>
                    <a:pt x="514" y="20"/>
                    <a:pt x="511" y="24"/>
                    <a:pt x="510" y="23"/>
                  </a:cubicBezTo>
                  <a:close/>
                  <a:moveTo>
                    <a:pt x="244" y="295"/>
                  </a:moveTo>
                  <a:cubicBezTo>
                    <a:pt x="243" y="294"/>
                    <a:pt x="244" y="296"/>
                    <a:pt x="244" y="295"/>
                  </a:cubicBezTo>
                  <a:close/>
                  <a:moveTo>
                    <a:pt x="72" y="297"/>
                  </a:moveTo>
                  <a:cubicBezTo>
                    <a:pt x="72" y="295"/>
                    <a:pt x="62" y="295"/>
                    <a:pt x="61" y="295"/>
                  </a:cubicBezTo>
                  <a:cubicBezTo>
                    <a:pt x="62" y="295"/>
                    <a:pt x="71" y="298"/>
                    <a:pt x="72" y="297"/>
                  </a:cubicBezTo>
                  <a:close/>
                  <a:moveTo>
                    <a:pt x="250" y="294"/>
                  </a:moveTo>
                  <a:cubicBezTo>
                    <a:pt x="248" y="293"/>
                    <a:pt x="249" y="294"/>
                    <a:pt x="250" y="294"/>
                  </a:cubicBezTo>
                  <a:close/>
                  <a:moveTo>
                    <a:pt x="349" y="248"/>
                  </a:moveTo>
                  <a:cubicBezTo>
                    <a:pt x="345" y="251"/>
                    <a:pt x="341" y="254"/>
                    <a:pt x="340" y="254"/>
                  </a:cubicBezTo>
                  <a:cubicBezTo>
                    <a:pt x="341" y="254"/>
                    <a:pt x="345" y="251"/>
                    <a:pt x="349" y="248"/>
                  </a:cubicBezTo>
                  <a:close/>
                  <a:moveTo>
                    <a:pt x="95" y="303"/>
                  </a:moveTo>
                  <a:cubicBezTo>
                    <a:pt x="95" y="304"/>
                    <a:pt x="95" y="302"/>
                    <a:pt x="95" y="303"/>
                  </a:cubicBezTo>
                  <a:close/>
                  <a:moveTo>
                    <a:pt x="311" y="270"/>
                  </a:moveTo>
                  <a:cubicBezTo>
                    <a:pt x="310" y="269"/>
                    <a:pt x="311" y="270"/>
                    <a:pt x="311" y="270"/>
                  </a:cubicBezTo>
                  <a:close/>
                  <a:moveTo>
                    <a:pt x="334" y="257"/>
                  </a:moveTo>
                  <a:cubicBezTo>
                    <a:pt x="334" y="257"/>
                    <a:pt x="339" y="255"/>
                    <a:pt x="339" y="254"/>
                  </a:cubicBezTo>
                  <a:cubicBezTo>
                    <a:pt x="338" y="254"/>
                    <a:pt x="335" y="256"/>
                    <a:pt x="334" y="257"/>
                  </a:cubicBezTo>
                  <a:close/>
                  <a:moveTo>
                    <a:pt x="308" y="272"/>
                  </a:moveTo>
                  <a:cubicBezTo>
                    <a:pt x="307" y="272"/>
                    <a:pt x="307" y="272"/>
                    <a:pt x="306" y="272"/>
                  </a:cubicBezTo>
                  <a:cubicBezTo>
                    <a:pt x="306" y="272"/>
                    <a:pt x="307" y="272"/>
                    <a:pt x="308" y="272"/>
                  </a:cubicBezTo>
                  <a:close/>
                  <a:moveTo>
                    <a:pt x="55" y="259"/>
                  </a:moveTo>
                  <a:cubicBezTo>
                    <a:pt x="55" y="258"/>
                    <a:pt x="54" y="259"/>
                    <a:pt x="54" y="259"/>
                  </a:cubicBezTo>
                  <a:cubicBezTo>
                    <a:pt x="54" y="259"/>
                    <a:pt x="55" y="259"/>
                    <a:pt x="55" y="259"/>
                  </a:cubicBezTo>
                  <a:close/>
                  <a:moveTo>
                    <a:pt x="106" y="233"/>
                  </a:moveTo>
                  <a:cubicBezTo>
                    <a:pt x="106" y="233"/>
                    <a:pt x="106" y="233"/>
                    <a:pt x="106" y="232"/>
                  </a:cubicBezTo>
                  <a:cubicBezTo>
                    <a:pt x="105" y="229"/>
                    <a:pt x="105" y="231"/>
                    <a:pt x="106" y="233"/>
                  </a:cubicBezTo>
                  <a:close/>
                  <a:moveTo>
                    <a:pt x="54" y="259"/>
                  </a:moveTo>
                  <a:cubicBezTo>
                    <a:pt x="54" y="260"/>
                    <a:pt x="54" y="260"/>
                    <a:pt x="54" y="260"/>
                  </a:cubicBezTo>
                  <a:cubicBezTo>
                    <a:pt x="54" y="259"/>
                    <a:pt x="54" y="259"/>
                    <a:pt x="54" y="259"/>
                  </a:cubicBezTo>
                  <a:cubicBezTo>
                    <a:pt x="54" y="259"/>
                    <a:pt x="54" y="259"/>
                    <a:pt x="54" y="259"/>
                  </a:cubicBezTo>
                  <a:close/>
                  <a:moveTo>
                    <a:pt x="67" y="245"/>
                  </a:moveTo>
                  <a:cubicBezTo>
                    <a:pt x="67" y="245"/>
                    <a:pt x="67" y="245"/>
                    <a:pt x="67" y="245"/>
                  </a:cubicBezTo>
                  <a:cubicBezTo>
                    <a:pt x="67" y="245"/>
                    <a:pt x="67" y="245"/>
                    <a:pt x="67" y="245"/>
                  </a:cubicBezTo>
                  <a:cubicBezTo>
                    <a:pt x="67" y="245"/>
                    <a:pt x="67" y="245"/>
                    <a:pt x="67" y="245"/>
                  </a:cubicBezTo>
                  <a:close/>
                  <a:moveTo>
                    <a:pt x="68" y="244"/>
                  </a:moveTo>
                  <a:cubicBezTo>
                    <a:pt x="68" y="244"/>
                    <a:pt x="68" y="244"/>
                    <a:pt x="68" y="244"/>
                  </a:cubicBezTo>
                  <a:cubicBezTo>
                    <a:pt x="68" y="245"/>
                    <a:pt x="68" y="244"/>
                    <a:pt x="68" y="244"/>
                  </a:cubicBezTo>
                  <a:close/>
                  <a:moveTo>
                    <a:pt x="67" y="244"/>
                  </a:moveTo>
                  <a:cubicBezTo>
                    <a:pt x="67" y="244"/>
                    <a:pt x="67" y="244"/>
                    <a:pt x="67" y="244"/>
                  </a:cubicBezTo>
                  <a:cubicBezTo>
                    <a:pt x="67" y="245"/>
                    <a:pt x="67" y="245"/>
                    <a:pt x="67" y="244"/>
                  </a:cubicBezTo>
                  <a:close/>
                  <a:moveTo>
                    <a:pt x="79" y="241"/>
                  </a:moveTo>
                  <a:cubicBezTo>
                    <a:pt x="79" y="240"/>
                    <a:pt x="79" y="242"/>
                    <a:pt x="79" y="241"/>
                  </a:cubicBezTo>
                  <a:close/>
                  <a:moveTo>
                    <a:pt x="76" y="242"/>
                  </a:moveTo>
                  <a:cubicBezTo>
                    <a:pt x="76" y="243"/>
                    <a:pt x="76" y="241"/>
                    <a:pt x="76" y="242"/>
                  </a:cubicBezTo>
                  <a:close/>
                  <a:moveTo>
                    <a:pt x="18" y="253"/>
                  </a:moveTo>
                  <a:cubicBezTo>
                    <a:pt x="16" y="251"/>
                    <a:pt x="18" y="254"/>
                    <a:pt x="18" y="253"/>
                  </a:cubicBezTo>
                  <a:close/>
                  <a:moveTo>
                    <a:pt x="75" y="240"/>
                  </a:moveTo>
                  <a:cubicBezTo>
                    <a:pt x="75" y="241"/>
                    <a:pt x="75" y="239"/>
                    <a:pt x="75" y="240"/>
                  </a:cubicBezTo>
                  <a:close/>
                  <a:moveTo>
                    <a:pt x="85" y="253"/>
                  </a:moveTo>
                  <a:cubicBezTo>
                    <a:pt x="86" y="254"/>
                    <a:pt x="85" y="251"/>
                    <a:pt x="85" y="253"/>
                  </a:cubicBezTo>
                  <a:close/>
                  <a:moveTo>
                    <a:pt x="97" y="237"/>
                  </a:moveTo>
                  <a:cubicBezTo>
                    <a:pt x="97" y="238"/>
                    <a:pt x="99" y="237"/>
                    <a:pt x="98" y="236"/>
                  </a:cubicBezTo>
                  <a:cubicBezTo>
                    <a:pt x="98" y="236"/>
                    <a:pt x="97" y="237"/>
                    <a:pt x="97" y="237"/>
                  </a:cubicBezTo>
                  <a:close/>
                  <a:moveTo>
                    <a:pt x="106" y="247"/>
                  </a:moveTo>
                  <a:cubicBezTo>
                    <a:pt x="105" y="246"/>
                    <a:pt x="106" y="247"/>
                    <a:pt x="106" y="247"/>
                  </a:cubicBezTo>
                  <a:close/>
                  <a:moveTo>
                    <a:pt x="96" y="236"/>
                  </a:moveTo>
                  <a:cubicBezTo>
                    <a:pt x="96" y="235"/>
                    <a:pt x="98" y="235"/>
                    <a:pt x="99" y="234"/>
                  </a:cubicBezTo>
                  <a:cubicBezTo>
                    <a:pt x="99" y="234"/>
                    <a:pt x="99" y="234"/>
                    <a:pt x="99" y="234"/>
                  </a:cubicBezTo>
                  <a:cubicBezTo>
                    <a:pt x="101" y="234"/>
                    <a:pt x="102" y="233"/>
                    <a:pt x="103" y="232"/>
                  </a:cubicBezTo>
                  <a:cubicBezTo>
                    <a:pt x="103" y="232"/>
                    <a:pt x="103" y="232"/>
                    <a:pt x="103" y="232"/>
                  </a:cubicBezTo>
                  <a:cubicBezTo>
                    <a:pt x="103" y="233"/>
                    <a:pt x="103" y="232"/>
                    <a:pt x="103" y="232"/>
                  </a:cubicBezTo>
                  <a:cubicBezTo>
                    <a:pt x="103" y="232"/>
                    <a:pt x="103" y="232"/>
                    <a:pt x="103" y="231"/>
                  </a:cubicBezTo>
                  <a:cubicBezTo>
                    <a:pt x="103" y="232"/>
                    <a:pt x="90" y="235"/>
                    <a:pt x="90" y="235"/>
                  </a:cubicBezTo>
                  <a:cubicBezTo>
                    <a:pt x="90" y="235"/>
                    <a:pt x="90" y="237"/>
                    <a:pt x="90" y="237"/>
                  </a:cubicBezTo>
                  <a:cubicBezTo>
                    <a:pt x="92" y="237"/>
                    <a:pt x="94" y="236"/>
                    <a:pt x="96" y="236"/>
                  </a:cubicBezTo>
                  <a:close/>
                  <a:moveTo>
                    <a:pt x="105" y="246"/>
                  </a:moveTo>
                  <a:cubicBezTo>
                    <a:pt x="106" y="245"/>
                    <a:pt x="109" y="248"/>
                    <a:pt x="110" y="248"/>
                  </a:cubicBezTo>
                  <a:cubicBezTo>
                    <a:pt x="112" y="248"/>
                    <a:pt x="106" y="242"/>
                    <a:pt x="105" y="246"/>
                  </a:cubicBezTo>
                  <a:close/>
                  <a:moveTo>
                    <a:pt x="94" y="237"/>
                  </a:moveTo>
                  <a:cubicBezTo>
                    <a:pt x="94" y="238"/>
                    <a:pt x="94" y="237"/>
                    <a:pt x="94" y="237"/>
                  </a:cubicBezTo>
                  <a:close/>
                  <a:moveTo>
                    <a:pt x="89" y="237"/>
                  </a:moveTo>
                  <a:cubicBezTo>
                    <a:pt x="91" y="233"/>
                    <a:pt x="78" y="239"/>
                    <a:pt x="79" y="240"/>
                  </a:cubicBezTo>
                  <a:cubicBezTo>
                    <a:pt x="79" y="240"/>
                    <a:pt x="89" y="237"/>
                    <a:pt x="89" y="237"/>
                  </a:cubicBezTo>
                  <a:close/>
                  <a:moveTo>
                    <a:pt x="85" y="237"/>
                  </a:moveTo>
                  <a:cubicBezTo>
                    <a:pt x="85" y="238"/>
                    <a:pt x="85" y="236"/>
                    <a:pt x="85" y="237"/>
                  </a:cubicBezTo>
                  <a:close/>
                  <a:moveTo>
                    <a:pt x="49" y="260"/>
                  </a:moveTo>
                  <a:cubicBezTo>
                    <a:pt x="49" y="260"/>
                    <a:pt x="49" y="261"/>
                    <a:pt x="49" y="260"/>
                  </a:cubicBezTo>
                  <a:close/>
                  <a:moveTo>
                    <a:pt x="63" y="257"/>
                  </a:moveTo>
                  <a:cubicBezTo>
                    <a:pt x="64" y="256"/>
                    <a:pt x="63" y="257"/>
                    <a:pt x="63" y="257"/>
                  </a:cubicBezTo>
                  <a:close/>
                  <a:moveTo>
                    <a:pt x="71" y="257"/>
                  </a:moveTo>
                  <a:cubicBezTo>
                    <a:pt x="71" y="257"/>
                    <a:pt x="73" y="256"/>
                    <a:pt x="73" y="256"/>
                  </a:cubicBezTo>
                  <a:cubicBezTo>
                    <a:pt x="73" y="256"/>
                    <a:pt x="70" y="255"/>
                    <a:pt x="71" y="257"/>
                  </a:cubicBezTo>
                  <a:close/>
                  <a:moveTo>
                    <a:pt x="72" y="257"/>
                  </a:moveTo>
                  <a:cubicBezTo>
                    <a:pt x="73" y="258"/>
                    <a:pt x="72" y="256"/>
                    <a:pt x="72" y="257"/>
                  </a:cubicBezTo>
                  <a:close/>
                  <a:moveTo>
                    <a:pt x="53" y="259"/>
                  </a:moveTo>
                  <a:cubicBezTo>
                    <a:pt x="53" y="258"/>
                    <a:pt x="53" y="260"/>
                    <a:pt x="53" y="259"/>
                  </a:cubicBezTo>
                  <a:close/>
                  <a:moveTo>
                    <a:pt x="71" y="258"/>
                  </a:moveTo>
                  <a:cubicBezTo>
                    <a:pt x="69" y="258"/>
                    <a:pt x="73" y="258"/>
                    <a:pt x="71" y="258"/>
                  </a:cubicBezTo>
                  <a:close/>
                  <a:moveTo>
                    <a:pt x="61" y="258"/>
                  </a:moveTo>
                  <a:cubicBezTo>
                    <a:pt x="61" y="258"/>
                    <a:pt x="61" y="258"/>
                    <a:pt x="61" y="257"/>
                  </a:cubicBezTo>
                  <a:cubicBezTo>
                    <a:pt x="61" y="257"/>
                    <a:pt x="61" y="257"/>
                    <a:pt x="61" y="258"/>
                  </a:cubicBezTo>
                  <a:close/>
                  <a:moveTo>
                    <a:pt x="62" y="257"/>
                  </a:moveTo>
                  <a:cubicBezTo>
                    <a:pt x="62" y="258"/>
                    <a:pt x="62" y="256"/>
                    <a:pt x="62" y="257"/>
                  </a:cubicBezTo>
                  <a:close/>
                  <a:moveTo>
                    <a:pt x="82" y="254"/>
                  </a:moveTo>
                  <a:cubicBezTo>
                    <a:pt x="82" y="255"/>
                    <a:pt x="82" y="254"/>
                    <a:pt x="82" y="254"/>
                  </a:cubicBezTo>
                  <a:close/>
                  <a:moveTo>
                    <a:pt x="74" y="243"/>
                  </a:moveTo>
                  <a:cubicBezTo>
                    <a:pt x="75" y="244"/>
                    <a:pt x="74" y="242"/>
                    <a:pt x="74" y="243"/>
                  </a:cubicBezTo>
                  <a:close/>
                  <a:moveTo>
                    <a:pt x="72" y="258"/>
                  </a:moveTo>
                  <a:cubicBezTo>
                    <a:pt x="73" y="258"/>
                    <a:pt x="70" y="257"/>
                    <a:pt x="72" y="258"/>
                  </a:cubicBezTo>
                  <a:close/>
                  <a:moveTo>
                    <a:pt x="74" y="257"/>
                  </a:moveTo>
                  <a:cubicBezTo>
                    <a:pt x="74" y="256"/>
                    <a:pt x="74" y="257"/>
                    <a:pt x="74" y="257"/>
                  </a:cubicBezTo>
                  <a:close/>
                  <a:moveTo>
                    <a:pt x="76" y="256"/>
                  </a:moveTo>
                  <a:cubicBezTo>
                    <a:pt x="75" y="255"/>
                    <a:pt x="76" y="257"/>
                    <a:pt x="76" y="256"/>
                  </a:cubicBezTo>
                  <a:close/>
                  <a:moveTo>
                    <a:pt x="83" y="253"/>
                  </a:moveTo>
                  <a:cubicBezTo>
                    <a:pt x="84" y="254"/>
                    <a:pt x="83" y="252"/>
                    <a:pt x="83" y="253"/>
                  </a:cubicBezTo>
                  <a:close/>
                  <a:moveTo>
                    <a:pt x="47" y="260"/>
                  </a:moveTo>
                  <a:cubicBezTo>
                    <a:pt x="47" y="261"/>
                    <a:pt x="47" y="260"/>
                    <a:pt x="47" y="260"/>
                  </a:cubicBezTo>
                  <a:close/>
                  <a:moveTo>
                    <a:pt x="49" y="263"/>
                  </a:moveTo>
                  <a:cubicBezTo>
                    <a:pt x="49" y="264"/>
                    <a:pt x="49" y="262"/>
                    <a:pt x="49" y="263"/>
                  </a:cubicBezTo>
                  <a:close/>
                  <a:moveTo>
                    <a:pt x="95" y="246"/>
                  </a:moveTo>
                  <a:cubicBezTo>
                    <a:pt x="94" y="244"/>
                    <a:pt x="95" y="247"/>
                    <a:pt x="95" y="246"/>
                  </a:cubicBezTo>
                  <a:close/>
                  <a:moveTo>
                    <a:pt x="104" y="247"/>
                  </a:moveTo>
                  <a:cubicBezTo>
                    <a:pt x="105" y="249"/>
                    <a:pt x="104" y="245"/>
                    <a:pt x="104" y="247"/>
                  </a:cubicBezTo>
                  <a:close/>
                  <a:moveTo>
                    <a:pt x="73" y="243"/>
                  </a:moveTo>
                  <a:cubicBezTo>
                    <a:pt x="73" y="242"/>
                    <a:pt x="74" y="243"/>
                    <a:pt x="73" y="243"/>
                  </a:cubicBezTo>
                  <a:close/>
                  <a:moveTo>
                    <a:pt x="61" y="247"/>
                  </a:moveTo>
                  <a:cubicBezTo>
                    <a:pt x="60" y="245"/>
                    <a:pt x="61" y="248"/>
                    <a:pt x="61" y="247"/>
                  </a:cubicBezTo>
                  <a:close/>
                  <a:moveTo>
                    <a:pt x="65" y="246"/>
                  </a:moveTo>
                  <a:cubicBezTo>
                    <a:pt x="65" y="247"/>
                    <a:pt x="65" y="245"/>
                    <a:pt x="65" y="246"/>
                  </a:cubicBezTo>
                  <a:close/>
                  <a:moveTo>
                    <a:pt x="51" y="259"/>
                  </a:moveTo>
                  <a:cubicBezTo>
                    <a:pt x="51" y="260"/>
                    <a:pt x="51" y="259"/>
                    <a:pt x="51" y="259"/>
                  </a:cubicBezTo>
                  <a:close/>
                  <a:moveTo>
                    <a:pt x="52" y="259"/>
                  </a:moveTo>
                  <a:cubicBezTo>
                    <a:pt x="51" y="259"/>
                    <a:pt x="52" y="260"/>
                    <a:pt x="52" y="259"/>
                  </a:cubicBezTo>
                  <a:close/>
                  <a:moveTo>
                    <a:pt x="50" y="260"/>
                  </a:moveTo>
                  <a:cubicBezTo>
                    <a:pt x="50" y="259"/>
                    <a:pt x="50" y="261"/>
                    <a:pt x="50" y="260"/>
                  </a:cubicBezTo>
                  <a:close/>
                  <a:moveTo>
                    <a:pt x="34" y="312"/>
                  </a:moveTo>
                  <a:cubicBezTo>
                    <a:pt x="34" y="313"/>
                    <a:pt x="35" y="312"/>
                    <a:pt x="34" y="312"/>
                  </a:cubicBezTo>
                  <a:close/>
                  <a:moveTo>
                    <a:pt x="25" y="298"/>
                  </a:moveTo>
                  <a:cubicBezTo>
                    <a:pt x="24" y="298"/>
                    <a:pt x="26" y="297"/>
                    <a:pt x="25" y="298"/>
                  </a:cubicBezTo>
                  <a:close/>
                  <a:moveTo>
                    <a:pt x="33" y="312"/>
                  </a:moveTo>
                  <a:cubicBezTo>
                    <a:pt x="33" y="311"/>
                    <a:pt x="34" y="313"/>
                    <a:pt x="33" y="312"/>
                  </a:cubicBezTo>
                  <a:close/>
                  <a:moveTo>
                    <a:pt x="55" y="329"/>
                  </a:moveTo>
                  <a:cubicBezTo>
                    <a:pt x="57" y="328"/>
                    <a:pt x="55" y="329"/>
                    <a:pt x="55" y="329"/>
                  </a:cubicBezTo>
                  <a:close/>
                  <a:moveTo>
                    <a:pt x="34" y="312"/>
                  </a:moveTo>
                  <a:cubicBezTo>
                    <a:pt x="33" y="314"/>
                    <a:pt x="35" y="310"/>
                    <a:pt x="34" y="312"/>
                  </a:cubicBezTo>
                  <a:close/>
                  <a:moveTo>
                    <a:pt x="51" y="311"/>
                  </a:moveTo>
                  <a:cubicBezTo>
                    <a:pt x="53" y="311"/>
                    <a:pt x="50" y="312"/>
                    <a:pt x="51" y="311"/>
                  </a:cubicBezTo>
                  <a:close/>
                  <a:moveTo>
                    <a:pt x="60" y="333"/>
                  </a:moveTo>
                  <a:cubicBezTo>
                    <a:pt x="60" y="333"/>
                    <a:pt x="61" y="333"/>
                    <a:pt x="61" y="333"/>
                  </a:cubicBezTo>
                  <a:cubicBezTo>
                    <a:pt x="60" y="333"/>
                    <a:pt x="57" y="323"/>
                    <a:pt x="57" y="323"/>
                  </a:cubicBezTo>
                  <a:cubicBezTo>
                    <a:pt x="57" y="323"/>
                    <a:pt x="56" y="323"/>
                    <a:pt x="56" y="323"/>
                  </a:cubicBezTo>
                  <a:cubicBezTo>
                    <a:pt x="56" y="323"/>
                    <a:pt x="57" y="327"/>
                    <a:pt x="57" y="327"/>
                  </a:cubicBezTo>
                  <a:cubicBezTo>
                    <a:pt x="57" y="328"/>
                    <a:pt x="57" y="329"/>
                    <a:pt x="58" y="330"/>
                  </a:cubicBezTo>
                  <a:cubicBezTo>
                    <a:pt x="58" y="330"/>
                    <a:pt x="59" y="330"/>
                    <a:pt x="58" y="330"/>
                  </a:cubicBezTo>
                  <a:cubicBezTo>
                    <a:pt x="58" y="330"/>
                    <a:pt x="58" y="330"/>
                    <a:pt x="58" y="330"/>
                  </a:cubicBezTo>
                  <a:cubicBezTo>
                    <a:pt x="59" y="331"/>
                    <a:pt x="59" y="332"/>
                    <a:pt x="60" y="333"/>
                  </a:cubicBezTo>
                  <a:cubicBezTo>
                    <a:pt x="60" y="333"/>
                    <a:pt x="60" y="333"/>
                    <a:pt x="60" y="333"/>
                  </a:cubicBezTo>
                  <a:cubicBezTo>
                    <a:pt x="60" y="333"/>
                    <a:pt x="60" y="333"/>
                    <a:pt x="60" y="333"/>
                  </a:cubicBezTo>
                  <a:close/>
                  <a:moveTo>
                    <a:pt x="35" y="312"/>
                  </a:moveTo>
                  <a:cubicBezTo>
                    <a:pt x="36" y="311"/>
                    <a:pt x="34" y="312"/>
                    <a:pt x="35" y="312"/>
                  </a:cubicBezTo>
                  <a:close/>
                  <a:moveTo>
                    <a:pt x="52" y="314"/>
                  </a:moveTo>
                  <a:cubicBezTo>
                    <a:pt x="52" y="314"/>
                    <a:pt x="55" y="323"/>
                    <a:pt x="55" y="323"/>
                  </a:cubicBezTo>
                  <a:cubicBezTo>
                    <a:pt x="59" y="323"/>
                    <a:pt x="53" y="313"/>
                    <a:pt x="52" y="314"/>
                  </a:cubicBezTo>
                  <a:close/>
                  <a:moveTo>
                    <a:pt x="55" y="319"/>
                  </a:moveTo>
                  <a:cubicBezTo>
                    <a:pt x="54" y="319"/>
                    <a:pt x="56" y="319"/>
                    <a:pt x="55" y="319"/>
                  </a:cubicBezTo>
                  <a:close/>
                  <a:moveTo>
                    <a:pt x="55" y="326"/>
                  </a:moveTo>
                  <a:cubicBezTo>
                    <a:pt x="56" y="326"/>
                    <a:pt x="54" y="327"/>
                    <a:pt x="55" y="326"/>
                  </a:cubicBezTo>
                  <a:close/>
                  <a:moveTo>
                    <a:pt x="47" y="328"/>
                  </a:moveTo>
                  <a:cubicBezTo>
                    <a:pt x="48" y="328"/>
                    <a:pt x="46" y="329"/>
                    <a:pt x="47" y="328"/>
                  </a:cubicBezTo>
                  <a:close/>
                  <a:moveTo>
                    <a:pt x="30" y="299"/>
                  </a:moveTo>
                  <a:cubicBezTo>
                    <a:pt x="30" y="299"/>
                    <a:pt x="29" y="299"/>
                    <a:pt x="29" y="299"/>
                  </a:cubicBezTo>
                  <a:cubicBezTo>
                    <a:pt x="29" y="299"/>
                    <a:pt x="29" y="299"/>
                    <a:pt x="29" y="299"/>
                  </a:cubicBezTo>
                  <a:cubicBezTo>
                    <a:pt x="30" y="299"/>
                    <a:pt x="30" y="299"/>
                    <a:pt x="30" y="299"/>
                  </a:cubicBezTo>
                  <a:close/>
                  <a:moveTo>
                    <a:pt x="46" y="306"/>
                  </a:moveTo>
                  <a:cubicBezTo>
                    <a:pt x="46" y="306"/>
                    <a:pt x="46" y="306"/>
                    <a:pt x="46" y="306"/>
                  </a:cubicBezTo>
                  <a:cubicBezTo>
                    <a:pt x="46" y="306"/>
                    <a:pt x="46" y="306"/>
                    <a:pt x="46" y="306"/>
                  </a:cubicBezTo>
                  <a:cubicBezTo>
                    <a:pt x="45" y="306"/>
                    <a:pt x="45" y="306"/>
                    <a:pt x="46" y="306"/>
                  </a:cubicBezTo>
                  <a:close/>
                  <a:moveTo>
                    <a:pt x="29" y="300"/>
                  </a:moveTo>
                  <a:cubicBezTo>
                    <a:pt x="29" y="300"/>
                    <a:pt x="29" y="300"/>
                    <a:pt x="29" y="300"/>
                  </a:cubicBezTo>
                  <a:cubicBezTo>
                    <a:pt x="29" y="300"/>
                    <a:pt x="30" y="300"/>
                    <a:pt x="30" y="300"/>
                  </a:cubicBezTo>
                  <a:cubicBezTo>
                    <a:pt x="30" y="300"/>
                    <a:pt x="30" y="300"/>
                    <a:pt x="29" y="300"/>
                  </a:cubicBezTo>
                  <a:close/>
                  <a:moveTo>
                    <a:pt x="46" y="305"/>
                  </a:moveTo>
                  <a:cubicBezTo>
                    <a:pt x="46" y="305"/>
                    <a:pt x="46" y="305"/>
                    <a:pt x="46" y="305"/>
                  </a:cubicBezTo>
                  <a:cubicBezTo>
                    <a:pt x="46" y="305"/>
                    <a:pt x="46" y="305"/>
                    <a:pt x="46" y="305"/>
                  </a:cubicBezTo>
                  <a:cubicBezTo>
                    <a:pt x="46" y="305"/>
                    <a:pt x="45" y="305"/>
                    <a:pt x="46" y="305"/>
                  </a:cubicBezTo>
                  <a:close/>
                  <a:moveTo>
                    <a:pt x="34" y="306"/>
                  </a:moveTo>
                  <a:cubicBezTo>
                    <a:pt x="34" y="306"/>
                    <a:pt x="33" y="306"/>
                    <a:pt x="34" y="306"/>
                  </a:cubicBezTo>
                  <a:close/>
                  <a:moveTo>
                    <a:pt x="33" y="305"/>
                  </a:moveTo>
                  <a:cubicBezTo>
                    <a:pt x="32" y="305"/>
                    <a:pt x="34" y="304"/>
                    <a:pt x="33" y="305"/>
                  </a:cubicBezTo>
                  <a:close/>
                  <a:moveTo>
                    <a:pt x="33" y="304"/>
                  </a:moveTo>
                  <a:cubicBezTo>
                    <a:pt x="32" y="305"/>
                    <a:pt x="33" y="304"/>
                    <a:pt x="33" y="304"/>
                  </a:cubicBezTo>
                  <a:close/>
                  <a:moveTo>
                    <a:pt x="31" y="300"/>
                  </a:moveTo>
                  <a:cubicBezTo>
                    <a:pt x="31" y="300"/>
                    <a:pt x="30" y="300"/>
                    <a:pt x="30" y="300"/>
                  </a:cubicBezTo>
                  <a:cubicBezTo>
                    <a:pt x="30" y="300"/>
                    <a:pt x="30" y="301"/>
                    <a:pt x="31" y="300"/>
                  </a:cubicBezTo>
                  <a:close/>
                  <a:moveTo>
                    <a:pt x="27" y="296"/>
                  </a:moveTo>
                  <a:cubicBezTo>
                    <a:pt x="27" y="296"/>
                    <a:pt x="26" y="296"/>
                    <a:pt x="27" y="296"/>
                  </a:cubicBezTo>
                  <a:close/>
                  <a:moveTo>
                    <a:pt x="29" y="298"/>
                  </a:moveTo>
                  <a:cubicBezTo>
                    <a:pt x="28" y="298"/>
                    <a:pt x="29" y="298"/>
                    <a:pt x="29" y="298"/>
                  </a:cubicBezTo>
                  <a:close/>
                  <a:moveTo>
                    <a:pt x="26" y="295"/>
                  </a:moveTo>
                  <a:cubicBezTo>
                    <a:pt x="27" y="295"/>
                    <a:pt x="26" y="296"/>
                    <a:pt x="26" y="295"/>
                  </a:cubicBezTo>
                  <a:close/>
                  <a:moveTo>
                    <a:pt x="43" y="301"/>
                  </a:moveTo>
                  <a:cubicBezTo>
                    <a:pt x="42" y="301"/>
                    <a:pt x="45" y="300"/>
                    <a:pt x="43" y="301"/>
                  </a:cubicBezTo>
                  <a:close/>
                  <a:moveTo>
                    <a:pt x="35" y="314"/>
                  </a:moveTo>
                  <a:cubicBezTo>
                    <a:pt x="35" y="313"/>
                    <a:pt x="34" y="314"/>
                    <a:pt x="35" y="314"/>
                  </a:cubicBezTo>
                  <a:close/>
                  <a:moveTo>
                    <a:pt x="29" y="298"/>
                  </a:moveTo>
                  <a:cubicBezTo>
                    <a:pt x="28" y="299"/>
                    <a:pt x="29" y="298"/>
                    <a:pt x="29" y="298"/>
                  </a:cubicBezTo>
                  <a:close/>
                  <a:moveTo>
                    <a:pt x="33" y="310"/>
                  </a:moveTo>
                  <a:cubicBezTo>
                    <a:pt x="33" y="310"/>
                    <a:pt x="33" y="310"/>
                    <a:pt x="33" y="310"/>
                  </a:cubicBezTo>
                  <a:cubicBezTo>
                    <a:pt x="33" y="310"/>
                    <a:pt x="33" y="310"/>
                    <a:pt x="33" y="310"/>
                  </a:cubicBezTo>
                  <a:cubicBezTo>
                    <a:pt x="33" y="310"/>
                    <a:pt x="32" y="310"/>
                    <a:pt x="33" y="310"/>
                  </a:cubicBezTo>
                  <a:close/>
                  <a:moveTo>
                    <a:pt x="46" y="336"/>
                  </a:moveTo>
                  <a:cubicBezTo>
                    <a:pt x="48" y="335"/>
                    <a:pt x="44" y="337"/>
                    <a:pt x="46" y="336"/>
                  </a:cubicBezTo>
                  <a:close/>
                  <a:moveTo>
                    <a:pt x="44" y="304"/>
                  </a:moveTo>
                  <a:cubicBezTo>
                    <a:pt x="43" y="305"/>
                    <a:pt x="45" y="304"/>
                    <a:pt x="44" y="304"/>
                  </a:cubicBezTo>
                  <a:close/>
                  <a:moveTo>
                    <a:pt x="39" y="320"/>
                  </a:moveTo>
                  <a:cubicBezTo>
                    <a:pt x="39" y="321"/>
                    <a:pt x="40" y="320"/>
                    <a:pt x="39" y="320"/>
                  </a:cubicBezTo>
                  <a:close/>
                  <a:moveTo>
                    <a:pt x="46" y="337"/>
                  </a:moveTo>
                  <a:cubicBezTo>
                    <a:pt x="47" y="337"/>
                    <a:pt x="45" y="338"/>
                    <a:pt x="46" y="337"/>
                  </a:cubicBezTo>
                  <a:close/>
                  <a:moveTo>
                    <a:pt x="36" y="315"/>
                  </a:moveTo>
                  <a:cubicBezTo>
                    <a:pt x="35" y="316"/>
                    <a:pt x="37" y="314"/>
                    <a:pt x="36" y="315"/>
                  </a:cubicBezTo>
                  <a:close/>
                  <a:moveTo>
                    <a:pt x="40" y="322"/>
                  </a:moveTo>
                  <a:cubicBezTo>
                    <a:pt x="41" y="321"/>
                    <a:pt x="39" y="322"/>
                    <a:pt x="40" y="322"/>
                  </a:cubicBezTo>
                  <a:close/>
                  <a:moveTo>
                    <a:pt x="38" y="320"/>
                  </a:moveTo>
                  <a:cubicBezTo>
                    <a:pt x="38" y="320"/>
                    <a:pt x="37" y="320"/>
                    <a:pt x="38" y="320"/>
                  </a:cubicBezTo>
                  <a:close/>
                  <a:moveTo>
                    <a:pt x="45" y="341"/>
                  </a:moveTo>
                  <a:cubicBezTo>
                    <a:pt x="45" y="341"/>
                    <a:pt x="48" y="340"/>
                    <a:pt x="49" y="340"/>
                  </a:cubicBezTo>
                  <a:cubicBezTo>
                    <a:pt x="49" y="340"/>
                    <a:pt x="47" y="338"/>
                    <a:pt x="47" y="338"/>
                  </a:cubicBezTo>
                  <a:cubicBezTo>
                    <a:pt x="47" y="339"/>
                    <a:pt x="45" y="341"/>
                    <a:pt x="45" y="341"/>
                  </a:cubicBezTo>
                  <a:close/>
                  <a:moveTo>
                    <a:pt x="49" y="312"/>
                  </a:moveTo>
                  <a:cubicBezTo>
                    <a:pt x="50" y="312"/>
                    <a:pt x="49" y="312"/>
                    <a:pt x="49" y="312"/>
                  </a:cubicBezTo>
                  <a:close/>
                  <a:moveTo>
                    <a:pt x="48" y="310"/>
                  </a:moveTo>
                  <a:cubicBezTo>
                    <a:pt x="49" y="310"/>
                    <a:pt x="48" y="311"/>
                    <a:pt x="48" y="310"/>
                  </a:cubicBezTo>
                  <a:close/>
                  <a:moveTo>
                    <a:pt x="48" y="311"/>
                  </a:moveTo>
                  <a:cubicBezTo>
                    <a:pt x="47" y="312"/>
                    <a:pt x="49" y="311"/>
                    <a:pt x="48" y="311"/>
                  </a:cubicBezTo>
                  <a:close/>
                  <a:moveTo>
                    <a:pt x="46" y="337"/>
                  </a:moveTo>
                  <a:cubicBezTo>
                    <a:pt x="46" y="337"/>
                    <a:pt x="46" y="337"/>
                    <a:pt x="47" y="338"/>
                  </a:cubicBezTo>
                  <a:cubicBezTo>
                    <a:pt x="47" y="337"/>
                    <a:pt x="47" y="337"/>
                    <a:pt x="46" y="337"/>
                  </a:cubicBezTo>
                  <a:close/>
                  <a:moveTo>
                    <a:pt x="52" y="312"/>
                  </a:moveTo>
                  <a:cubicBezTo>
                    <a:pt x="51" y="312"/>
                    <a:pt x="51" y="312"/>
                    <a:pt x="51" y="312"/>
                  </a:cubicBezTo>
                  <a:cubicBezTo>
                    <a:pt x="51" y="312"/>
                    <a:pt x="51" y="312"/>
                    <a:pt x="52" y="312"/>
                  </a:cubicBezTo>
                  <a:close/>
                  <a:moveTo>
                    <a:pt x="50" y="315"/>
                  </a:moveTo>
                  <a:cubicBezTo>
                    <a:pt x="50" y="315"/>
                    <a:pt x="51" y="315"/>
                    <a:pt x="50" y="31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思源宋体 CN" panose="02020700000000000000" pitchFamily="18" charset="-122"/>
                <a:ea typeface="思源宋体 CN" panose="02020700000000000000" pitchFamily="18" charset="-122"/>
                <a:sym typeface="思源宋体 CN" panose="02020700000000000000" pitchFamily="18" charset="-122"/>
              </a:endParaRPr>
            </a:p>
          </p:txBody>
        </p:sp>
        <p:sp>
          <p:nvSpPr>
            <p:cNvPr id="31" name="圆角矩形 30"/>
            <p:cNvSpPr/>
            <p:nvPr/>
          </p:nvSpPr>
          <p:spPr>
            <a:xfrm>
              <a:off x="1425077" y="2018262"/>
              <a:ext cx="3053838" cy="499579"/>
            </a:xfrm>
            <a:prstGeom prst="roundRect">
              <a:avLst>
                <a:gd name="adj" fmla="val 9274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宋体 CN" panose="02020700000000000000" pitchFamily="18" charset="-122"/>
                  <a:ea typeface="思源宋体 CN" panose="02020700000000000000" pitchFamily="18" charset="-122"/>
                  <a:sym typeface="思源宋体 CN" panose="02020700000000000000" pitchFamily="18" charset="-122"/>
                </a:rPr>
                <a:t>A</a:t>
              </a:r>
              <a:r>
                <a:rPr lang="zh-CN" altLang="en-US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宋体 CN" panose="02020700000000000000" pitchFamily="18" charset="-122"/>
                  <a:ea typeface="思源宋体 CN" panose="02020700000000000000" pitchFamily="18" charset="-122"/>
                  <a:sym typeface="思源宋体 CN" panose="02020700000000000000" pitchFamily="18" charset="-122"/>
                </a:rPr>
                <a:t>小姐（</a:t>
              </a:r>
              <a:r>
                <a:rPr lang="en-US" altLang="zh-CN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宋体 CN" panose="02020700000000000000" pitchFamily="18" charset="-122"/>
                  <a:ea typeface="思源宋体 CN" panose="02020700000000000000" pitchFamily="18" charset="-122"/>
                  <a:sym typeface="思源宋体 CN" panose="02020700000000000000" pitchFamily="18" charset="-122"/>
                </a:rPr>
                <a:t>2/3-2/8</a:t>
              </a:r>
              <a:r>
                <a:rPr lang="zh-CN" altLang="en-US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宋体 CN" panose="02020700000000000000" pitchFamily="18" charset="-122"/>
                  <a:ea typeface="思源宋体 CN" panose="02020700000000000000" pitchFamily="18" charset="-122"/>
                  <a:sym typeface="思源宋体 CN" panose="02020700000000000000" pitchFamily="18" charset="-122"/>
                </a:rPr>
                <a:t>）认识一周就告白</a:t>
              </a:r>
              <a:r>
                <a:rPr lang="zh-CN" altLang="en-US" sz="1600" b="1" dirty="0">
                  <a:solidFill>
                    <a:srgbClr val="C00000"/>
                  </a:solidFill>
                  <a:latin typeface="思源宋体 CN" panose="02020700000000000000" pitchFamily="18" charset="-122"/>
                  <a:ea typeface="思源宋体 CN" panose="02020700000000000000" pitchFamily="18" charset="-122"/>
                  <a:sym typeface="思源宋体 CN" panose="02020700000000000000" pitchFamily="18" charset="-122"/>
                </a:rPr>
                <a:t>追求未遂后写小作文，还跟别人到家楼下</a:t>
              </a:r>
              <a:endParaRPr lang="en-US" altLang="zh-CN" sz="1600" b="1" dirty="0">
                <a:solidFill>
                  <a:srgbClr val="C00000"/>
                </a:solidFill>
                <a:latin typeface="思源宋体 CN" panose="02020700000000000000" pitchFamily="18" charset="-122"/>
                <a:ea typeface="思源宋体 CN" panose="02020700000000000000" pitchFamily="18" charset="-122"/>
                <a:sym typeface="思源宋体 CN" panose="02020700000000000000" pitchFamily="18" charset="-122"/>
              </a:endParaRPr>
            </a:p>
            <a:p>
              <a:endParaRPr lang="zh-CN" altLang="en-US" sz="1600" b="1" dirty="0">
                <a:solidFill>
                  <a:srgbClr val="C00000"/>
                </a:solidFill>
                <a:latin typeface="思源宋体 CN" panose="02020700000000000000" pitchFamily="18" charset="-122"/>
                <a:ea typeface="思源宋体 CN" panose="02020700000000000000" pitchFamily="18" charset="-122"/>
                <a:sym typeface="思源宋体 CN" panose="02020700000000000000" pitchFamily="18" charset="-122"/>
              </a:endParaRPr>
            </a:p>
          </p:txBody>
        </p:sp>
        <p:sp>
          <p:nvSpPr>
            <p:cNvPr id="32" name="文本框 25"/>
            <p:cNvSpPr txBox="1"/>
            <p:nvPr/>
          </p:nvSpPr>
          <p:spPr>
            <a:xfrm>
              <a:off x="1482503" y="2609765"/>
              <a:ext cx="3488800" cy="6136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宋体 CN" panose="02020700000000000000" pitchFamily="18" charset="-122"/>
                  <a:ea typeface="思源宋体 CN" panose="02020700000000000000" pitchFamily="18" charset="-122"/>
                  <a:sym typeface="思源宋体 CN" panose="02020700000000000000" pitchFamily="18" charset="-122"/>
                </a:rPr>
                <a:t>背后造谣：“</a:t>
              </a:r>
              <a:r>
                <a: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宋体 CN" panose="02020700000000000000" pitchFamily="18" charset="-122"/>
                  <a:ea typeface="思源宋体 CN" panose="02020700000000000000" pitchFamily="18" charset="-122"/>
                  <a:sym typeface="思源宋体 CN" panose="02020700000000000000" pitchFamily="18" charset="-122"/>
                </a:rPr>
                <a:t>A</a:t>
              </a:r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宋体 CN" panose="02020700000000000000" pitchFamily="18" charset="-122"/>
                  <a:ea typeface="思源宋体 CN" panose="02020700000000000000" pitchFamily="18" charset="-122"/>
                  <a:sym typeface="思源宋体 CN" panose="02020700000000000000" pitchFamily="18" charset="-122"/>
                </a:rPr>
                <a:t>姐姐说蛮喜欢我，要我公司做实习生我什么都不用做，姐姐说看着我人在就好”</a:t>
              </a: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5303240" y="1749646"/>
            <a:ext cx="3840196" cy="1008192"/>
            <a:chOff x="1482503" y="2215267"/>
            <a:chExt cx="3840196" cy="1008192"/>
          </a:xfrm>
        </p:grpSpPr>
        <p:sp>
          <p:nvSpPr>
            <p:cNvPr id="34" name="Freeform 6"/>
            <p:cNvSpPr>
              <a:spLocks noEditPoints="1"/>
            </p:cNvSpPr>
            <p:nvPr/>
          </p:nvSpPr>
          <p:spPr bwMode="auto">
            <a:xfrm flipH="1">
              <a:off x="3851325" y="2254793"/>
              <a:ext cx="1144692" cy="630483"/>
            </a:xfrm>
            <a:custGeom>
              <a:avLst/>
              <a:gdLst>
                <a:gd name="T0" fmla="*/ 494 w 524"/>
                <a:gd name="T1" fmla="*/ 71 h 342"/>
                <a:gd name="T2" fmla="*/ 326 w 524"/>
                <a:gd name="T3" fmla="*/ 250 h 342"/>
                <a:gd name="T4" fmla="*/ 284 w 524"/>
                <a:gd name="T5" fmla="*/ 268 h 342"/>
                <a:gd name="T6" fmla="*/ 268 w 524"/>
                <a:gd name="T7" fmla="*/ 275 h 342"/>
                <a:gd name="T8" fmla="*/ 168 w 524"/>
                <a:gd name="T9" fmla="*/ 311 h 342"/>
                <a:gd name="T10" fmla="*/ 196 w 524"/>
                <a:gd name="T11" fmla="*/ 293 h 342"/>
                <a:gd name="T12" fmla="*/ 511 w 524"/>
                <a:gd name="T13" fmla="*/ 10 h 342"/>
                <a:gd name="T14" fmla="*/ 398 w 524"/>
                <a:gd name="T15" fmla="*/ 188 h 342"/>
                <a:gd name="T16" fmla="*/ 353 w 524"/>
                <a:gd name="T17" fmla="*/ 230 h 342"/>
                <a:gd name="T18" fmla="*/ 153 w 524"/>
                <a:gd name="T19" fmla="*/ 300 h 342"/>
                <a:gd name="T20" fmla="*/ 57 w 524"/>
                <a:gd name="T21" fmla="*/ 262 h 342"/>
                <a:gd name="T22" fmla="*/ 48 w 524"/>
                <a:gd name="T23" fmla="*/ 261 h 342"/>
                <a:gd name="T24" fmla="*/ 106 w 524"/>
                <a:gd name="T25" fmla="*/ 233 h 342"/>
                <a:gd name="T26" fmla="*/ 65 w 524"/>
                <a:gd name="T27" fmla="*/ 246 h 342"/>
                <a:gd name="T28" fmla="*/ 20 w 524"/>
                <a:gd name="T29" fmla="*/ 252 h 342"/>
                <a:gd name="T30" fmla="*/ 30 w 524"/>
                <a:gd name="T31" fmla="*/ 303 h 342"/>
                <a:gd name="T32" fmla="*/ 24 w 524"/>
                <a:gd name="T33" fmla="*/ 291 h 342"/>
                <a:gd name="T34" fmla="*/ 58 w 524"/>
                <a:gd name="T35" fmla="*/ 335 h 342"/>
                <a:gd name="T36" fmla="*/ 44 w 524"/>
                <a:gd name="T37" fmla="*/ 305 h 342"/>
                <a:gd name="T38" fmla="*/ 70 w 524"/>
                <a:gd name="T39" fmla="*/ 300 h 342"/>
                <a:gd name="T40" fmla="*/ 71 w 524"/>
                <a:gd name="T41" fmla="*/ 295 h 342"/>
                <a:gd name="T42" fmla="*/ 497 w 524"/>
                <a:gd name="T43" fmla="*/ 63 h 342"/>
                <a:gd name="T44" fmla="*/ 352 w 524"/>
                <a:gd name="T45" fmla="*/ 228 h 342"/>
                <a:gd name="T46" fmla="*/ 67 w 524"/>
                <a:gd name="T47" fmla="*/ 258 h 342"/>
                <a:gd name="T48" fmla="*/ 101 w 524"/>
                <a:gd name="T49" fmla="*/ 243 h 342"/>
                <a:gd name="T50" fmla="*/ 84 w 524"/>
                <a:gd name="T51" fmla="*/ 243 h 342"/>
                <a:gd name="T52" fmla="*/ 71 w 524"/>
                <a:gd name="T53" fmla="*/ 244 h 342"/>
                <a:gd name="T54" fmla="*/ 3 w 524"/>
                <a:gd name="T55" fmla="*/ 266 h 342"/>
                <a:gd name="T56" fmla="*/ 19 w 524"/>
                <a:gd name="T57" fmla="*/ 285 h 342"/>
                <a:gd name="T58" fmla="*/ 23 w 524"/>
                <a:gd name="T59" fmla="*/ 277 h 342"/>
                <a:gd name="T60" fmla="*/ 51 w 524"/>
                <a:gd name="T61" fmla="*/ 333 h 342"/>
                <a:gd name="T62" fmla="*/ 47 w 524"/>
                <a:gd name="T63" fmla="*/ 314 h 342"/>
                <a:gd name="T64" fmla="*/ 45 w 524"/>
                <a:gd name="T65" fmla="*/ 303 h 342"/>
                <a:gd name="T66" fmla="*/ 60 w 524"/>
                <a:gd name="T67" fmla="*/ 286 h 342"/>
                <a:gd name="T68" fmla="*/ 68 w 524"/>
                <a:gd name="T69" fmla="*/ 291 h 342"/>
                <a:gd name="T70" fmla="*/ 116 w 524"/>
                <a:gd name="T71" fmla="*/ 302 h 342"/>
                <a:gd name="T72" fmla="*/ 179 w 524"/>
                <a:gd name="T73" fmla="*/ 302 h 342"/>
                <a:gd name="T74" fmla="*/ 193 w 524"/>
                <a:gd name="T75" fmla="*/ 301 h 342"/>
                <a:gd name="T76" fmla="*/ 222 w 524"/>
                <a:gd name="T77" fmla="*/ 294 h 342"/>
                <a:gd name="T78" fmla="*/ 257 w 524"/>
                <a:gd name="T79" fmla="*/ 283 h 342"/>
                <a:gd name="T80" fmla="*/ 468 w 524"/>
                <a:gd name="T81" fmla="*/ 95 h 342"/>
                <a:gd name="T82" fmla="*/ 411 w 524"/>
                <a:gd name="T83" fmla="*/ 178 h 342"/>
                <a:gd name="T84" fmla="*/ 287 w 524"/>
                <a:gd name="T85" fmla="*/ 281 h 342"/>
                <a:gd name="T86" fmla="*/ 377 w 524"/>
                <a:gd name="T87" fmla="*/ 226 h 342"/>
                <a:gd name="T88" fmla="*/ 382 w 524"/>
                <a:gd name="T89" fmla="*/ 221 h 342"/>
                <a:gd name="T90" fmla="*/ 458 w 524"/>
                <a:gd name="T91" fmla="*/ 131 h 342"/>
                <a:gd name="T92" fmla="*/ 72 w 524"/>
                <a:gd name="T93" fmla="*/ 297 h 342"/>
                <a:gd name="T94" fmla="*/ 55 w 524"/>
                <a:gd name="T95" fmla="*/ 259 h 342"/>
                <a:gd name="T96" fmla="*/ 68 w 524"/>
                <a:gd name="T97" fmla="*/ 244 h 342"/>
                <a:gd name="T98" fmla="*/ 97 w 524"/>
                <a:gd name="T99" fmla="*/ 237 h 342"/>
                <a:gd name="T100" fmla="*/ 94 w 524"/>
                <a:gd name="T101" fmla="*/ 237 h 342"/>
                <a:gd name="T102" fmla="*/ 53 w 524"/>
                <a:gd name="T103" fmla="*/ 259 h 342"/>
                <a:gd name="T104" fmla="*/ 74 w 524"/>
                <a:gd name="T105" fmla="*/ 257 h 342"/>
                <a:gd name="T106" fmla="*/ 61 w 524"/>
                <a:gd name="T107" fmla="*/ 247 h 342"/>
                <a:gd name="T108" fmla="*/ 55 w 524"/>
                <a:gd name="T109" fmla="*/ 329 h 342"/>
                <a:gd name="T110" fmla="*/ 35 w 524"/>
                <a:gd name="T111" fmla="*/ 312 h 342"/>
                <a:gd name="T112" fmla="*/ 46 w 524"/>
                <a:gd name="T113" fmla="*/ 306 h 342"/>
                <a:gd name="T114" fmla="*/ 33 w 524"/>
                <a:gd name="T115" fmla="*/ 304 h 342"/>
                <a:gd name="T116" fmla="*/ 33 w 524"/>
                <a:gd name="T117" fmla="*/ 310 h 342"/>
                <a:gd name="T118" fmla="*/ 38 w 524"/>
                <a:gd name="T119" fmla="*/ 320 h 342"/>
                <a:gd name="T120" fmla="*/ 51 w 524"/>
                <a:gd name="T121" fmla="*/ 312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24" h="342">
                  <a:moveTo>
                    <a:pt x="511" y="31"/>
                  </a:moveTo>
                  <a:cubicBezTo>
                    <a:pt x="510" y="32"/>
                    <a:pt x="510" y="33"/>
                    <a:pt x="509" y="34"/>
                  </a:cubicBezTo>
                  <a:cubicBezTo>
                    <a:pt x="510" y="33"/>
                    <a:pt x="511" y="32"/>
                    <a:pt x="511" y="31"/>
                  </a:cubicBezTo>
                  <a:close/>
                  <a:moveTo>
                    <a:pt x="497" y="63"/>
                  </a:moveTo>
                  <a:cubicBezTo>
                    <a:pt x="497" y="63"/>
                    <a:pt x="497" y="63"/>
                    <a:pt x="497" y="63"/>
                  </a:cubicBezTo>
                  <a:close/>
                  <a:moveTo>
                    <a:pt x="508" y="37"/>
                  </a:moveTo>
                  <a:cubicBezTo>
                    <a:pt x="508" y="38"/>
                    <a:pt x="508" y="39"/>
                    <a:pt x="508" y="37"/>
                  </a:cubicBezTo>
                  <a:close/>
                  <a:moveTo>
                    <a:pt x="282" y="283"/>
                  </a:moveTo>
                  <a:cubicBezTo>
                    <a:pt x="281" y="283"/>
                    <a:pt x="281" y="283"/>
                    <a:pt x="280" y="284"/>
                  </a:cubicBezTo>
                  <a:cubicBezTo>
                    <a:pt x="281" y="284"/>
                    <a:pt x="281" y="283"/>
                    <a:pt x="282" y="283"/>
                  </a:cubicBezTo>
                  <a:close/>
                  <a:moveTo>
                    <a:pt x="234" y="300"/>
                  </a:moveTo>
                  <a:cubicBezTo>
                    <a:pt x="233" y="300"/>
                    <a:pt x="232" y="300"/>
                    <a:pt x="232" y="301"/>
                  </a:cubicBezTo>
                  <a:cubicBezTo>
                    <a:pt x="233" y="301"/>
                    <a:pt x="233" y="301"/>
                    <a:pt x="234" y="300"/>
                  </a:cubicBezTo>
                  <a:close/>
                  <a:moveTo>
                    <a:pt x="494" y="71"/>
                  </a:moveTo>
                  <a:cubicBezTo>
                    <a:pt x="493" y="72"/>
                    <a:pt x="493" y="73"/>
                    <a:pt x="493" y="74"/>
                  </a:cubicBezTo>
                  <a:cubicBezTo>
                    <a:pt x="494" y="73"/>
                    <a:pt x="494" y="72"/>
                    <a:pt x="494" y="71"/>
                  </a:cubicBezTo>
                  <a:close/>
                  <a:moveTo>
                    <a:pt x="348" y="234"/>
                  </a:moveTo>
                  <a:cubicBezTo>
                    <a:pt x="348" y="234"/>
                    <a:pt x="347" y="234"/>
                    <a:pt x="347" y="234"/>
                  </a:cubicBezTo>
                  <a:cubicBezTo>
                    <a:pt x="350" y="233"/>
                    <a:pt x="352" y="232"/>
                    <a:pt x="353" y="230"/>
                  </a:cubicBezTo>
                  <a:cubicBezTo>
                    <a:pt x="353" y="230"/>
                    <a:pt x="353" y="230"/>
                    <a:pt x="353" y="230"/>
                  </a:cubicBezTo>
                  <a:cubicBezTo>
                    <a:pt x="353" y="231"/>
                    <a:pt x="350" y="233"/>
                    <a:pt x="348" y="234"/>
                  </a:cubicBezTo>
                  <a:close/>
                  <a:moveTo>
                    <a:pt x="327" y="249"/>
                  </a:moveTo>
                  <a:cubicBezTo>
                    <a:pt x="328" y="248"/>
                    <a:pt x="334" y="246"/>
                    <a:pt x="334" y="245"/>
                  </a:cubicBezTo>
                  <a:cubicBezTo>
                    <a:pt x="333" y="244"/>
                    <a:pt x="328" y="248"/>
                    <a:pt x="327" y="249"/>
                  </a:cubicBezTo>
                  <a:close/>
                  <a:moveTo>
                    <a:pt x="336" y="243"/>
                  </a:moveTo>
                  <a:cubicBezTo>
                    <a:pt x="336" y="243"/>
                    <a:pt x="340" y="240"/>
                    <a:pt x="340" y="240"/>
                  </a:cubicBezTo>
                  <a:cubicBezTo>
                    <a:pt x="339" y="240"/>
                    <a:pt x="336" y="242"/>
                    <a:pt x="336" y="243"/>
                  </a:cubicBezTo>
                  <a:close/>
                  <a:moveTo>
                    <a:pt x="383" y="207"/>
                  </a:moveTo>
                  <a:cubicBezTo>
                    <a:pt x="384" y="206"/>
                    <a:pt x="385" y="205"/>
                    <a:pt x="386" y="204"/>
                  </a:cubicBezTo>
                  <a:cubicBezTo>
                    <a:pt x="386" y="204"/>
                    <a:pt x="383" y="207"/>
                    <a:pt x="383" y="207"/>
                  </a:cubicBezTo>
                  <a:close/>
                  <a:moveTo>
                    <a:pt x="324" y="251"/>
                  </a:moveTo>
                  <a:cubicBezTo>
                    <a:pt x="324" y="251"/>
                    <a:pt x="325" y="251"/>
                    <a:pt x="326" y="250"/>
                  </a:cubicBezTo>
                  <a:cubicBezTo>
                    <a:pt x="327" y="249"/>
                    <a:pt x="324" y="251"/>
                    <a:pt x="324" y="251"/>
                  </a:cubicBezTo>
                  <a:close/>
                  <a:moveTo>
                    <a:pt x="395" y="195"/>
                  </a:moveTo>
                  <a:cubicBezTo>
                    <a:pt x="395" y="195"/>
                    <a:pt x="393" y="199"/>
                    <a:pt x="395" y="195"/>
                  </a:cubicBezTo>
                  <a:close/>
                  <a:moveTo>
                    <a:pt x="388" y="201"/>
                  </a:moveTo>
                  <a:cubicBezTo>
                    <a:pt x="388" y="201"/>
                    <a:pt x="391" y="198"/>
                    <a:pt x="391" y="198"/>
                  </a:cubicBezTo>
                  <a:cubicBezTo>
                    <a:pt x="390" y="199"/>
                    <a:pt x="389" y="200"/>
                    <a:pt x="388" y="201"/>
                  </a:cubicBezTo>
                  <a:close/>
                  <a:moveTo>
                    <a:pt x="519" y="12"/>
                  </a:moveTo>
                  <a:cubicBezTo>
                    <a:pt x="519" y="13"/>
                    <a:pt x="519" y="13"/>
                    <a:pt x="519" y="13"/>
                  </a:cubicBezTo>
                  <a:cubicBezTo>
                    <a:pt x="519" y="13"/>
                    <a:pt x="519" y="13"/>
                    <a:pt x="519" y="12"/>
                  </a:cubicBezTo>
                  <a:close/>
                  <a:moveTo>
                    <a:pt x="230" y="299"/>
                  </a:moveTo>
                  <a:cubicBezTo>
                    <a:pt x="232" y="299"/>
                    <a:pt x="233" y="299"/>
                    <a:pt x="234" y="298"/>
                  </a:cubicBezTo>
                  <a:cubicBezTo>
                    <a:pt x="233" y="298"/>
                    <a:pt x="231" y="298"/>
                    <a:pt x="230" y="299"/>
                  </a:cubicBezTo>
                  <a:close/>
                  <a:moveTo>
                    <a:pt x="343" y="238"/>
                  </a:moveTo>
                  <a:cubicBezTo>
                    <a:pt x="343" y="238"/>
                    <a:pt x="345" y="236"/>
                    <a:pt x="347" y="234"/>
                  </a:cubicBezTo>
                  <a:cubicBezTo>
                    <a:pt x="345" y="236"/>
                    <a:pt x="343" y="237"/>
                    <a:pt x="343" y="238"/>
                  </a:cubicBezTo>
                  <a:close/>
                  <a:moveTo>
                    <a:pt x="284" y="268"/>
                  </a:moveTo>
                  <a:cubicBezTo>
                    <a:pt x="283" y="267"/>
                    <a:pt x="282" y="268"/>
                    <a:pt x="281" y="268"/>
                  </a:cubicBezTo>
                  <a:cubicBezTo>
                    <a:pt x="280" y="269"/>
                    <a:pt x="279" y="269"/>
                    <a:pt x="277" y="270"/>
                  </a:cubicBezTo>
                  <a:cubicBezTo>
                    <a:pt x="278" y="271"/>
                    <a:pt x="284" y="269"/>
                    <a:pt x="284" y="268"/>
                  </a:cubicBezTo>
                  <a:close/>
                  <a:moveTo>
                    <a:pt x="261" y="276"/>
                  </a:moveTo>
                  <a:cubicBezTo>
                    <a:pt x="262" y="276"/>
                    <a:pt x="262" y="276"/>
                    <a:pt x="263" y="276"/>
                  </a:cubicBezTo>
                  <a:cubicBezTo>
                    <a:pt x="262" y="276"/>
                    <a:pt x="261" y="276"/>
                    <a:pt x="261" y="276"/>
                  </a:cubicBezTo>
                  <a:close/>
                  <a:moveTo>
                    <a:pt x="209" y="295"/>
                  </a:moveTo>
                  <a:cubicBezTo>
                    <a:pt x="208" y="294"/>
                    <a:pt x="208" y="295"/>
                    <a:pt x="207" y="295"/>
                  </a:cubicBezTo>
                  <a:cubicBezTo>
                    <a:pt x="208" y="295"/>
                    <a:pt x="209" y="295"/>
                    <a:pt x="209" y="295"/>
                  </a:cubicBezTo>
                  <a:close/>
                  <a:moveTo>
                    <a:pt x="273" y="272"/>
                  </a:moveTo>
                  <a:cubicBezTo>
                    <a:pt x="273" y="272"/>
                    <a:pt x="271" y="272"/>
                    <a:pt x="273" y="272"/>
                  </a:cubicBezTo>
                  <a:close/>
                  <a:moveTo>
                    <a:pt x="250" y="280"/>
                  </a:moveTo>
                  <a:cubicBezTo>
                    <a:pt x="249" y="280"/>
                    <a:pt x="249" y="280"/>
                    <a:pt x="248" y="280"/>
                  </a:cubicBezTo>
                  <a:cubicBezTo>
                    <a:pt x="248" y="281"/>
                    <a:pt x="250" y="280"/>
                    <a:pt x="250" y="280"/>
                  </a:cubicBezTo>
                  <a:close/>
                  <a:moveTo>
                    <a:pt x="280" y="270"/>
                  </a:moveTo>
                  <a:cubicBezTo>
                    <a:pt x="278" y="270"/>
                    <a:pt x="268" y="275"/>
                    <a:pt x="268" y="275"/>
                  </a:cubicBezTo>
                  <a:cubicBezTo>
                    <a:pt x="269" y="276"/>
                    <a:pt x="281" y="271"/>
                    <a:pt x="280" y="270"/>
                  </a:cubicBezTo>
                  <a:close/>
                  <a:moveTo>
                    <a:pt x="228" y="302"/>
                  </a:moveTo>
                  <a:cubicBezTo>
                    <a:pt x="229" y="302"/>
                    <a:pt x="232" y="301"/>
                    <a:pt x="229" y="301"/>
                  </a:cubicBezTo>
                  <a:cubicBezTo>
                    <a:pt x="229" y="301"/>
                    <a:pt x="226" y="302"/>
                    <a:pt x="228" y="302"/>
                  </a:cubicBezTo>
                  <a:close/>
                  <a:moveTo>
                    <a:pt x="404" y="181"/>
                  </a:moveTo>
                  <a:cubicBezTo>
                    <a:pt x="403" y="181"/>
                    <a:pt x="404" y="182"/>
                    <a:pt x="404" y="181"/>
                  </a:cubicBezTo>
                  <a:close/>
                  <a:moveTo>
                    <a:pt x="297" y="262"/>
                  </a:moveTo>
                  <a:cubicBezTo>
                    <a:pt x="298" y="262"/>
                    <a:pt x="298" y="262"/>
                    <a:pt x="299" y="261"/>
                  </a:cubicBezTo>
                  <a:cubicBezTo>
                    <a:pt x="298" y="261"/>
                    <a:pt x="297" y="262"/>
                    <a:pt x="297" y="262"/>
                  </a:cubicBezTo>
                  <a:close/>
                  <a:moveTo>
                    <a:pt x="275" y="271"/>
                  </a:moveTo>
                  <a:cubicBezTo>
                    <a:pt x="272" y="272"/>
                    <a:pt x="278" y="270"/>
                    <a:pt x="275" y="271"/>
                  </a:cubicBezTo>
                  <a:close/>
                  <a:moveTo>
                    <a:pt x="165" y="309"/>
                  </a:moveTo>
                  <a:cubicBezTo>
                    <a:pt x="152" y="310"/>
                    <a:pt x="139" y="309"/>
                    <a:pt x="126" y="309"/>
                  </a:cubicBezTo>
                  <a:cubicBezTo>
                    <a:pt x="126" y="309"/>
                    <a:pt x="127" y="310"/>
                    <a:pt x="128" y="311"/>
                  </a:cubicBezTo>
                  <a:cubicBezTo>
                    <a:pt x="133" y="312"/>
                    <a:pt x="139" y="311"/>
                    <a:pt x="143" y="311"/>
                  </a:cubicBezTo>
                  <a:cubicBezTo>
                    <a:pt x="150" y="311"/>
                    <a:pt x="161" y="313"/>
                    <a:pt x="168" y="311"/>
                  </a:cubicBezTo>
                  <a:cubicBezTo>
                    <a:pt x="171" y="309"/>
                    <a:pt x="182" y="308"/>
                    <a:pt x="186" y="309"/>
                  </a:cubicBezTo>
                  <a:cubicBezTo>
                    <a:pt x="190" y="310"/>
                    <a:pt x="197" y="305"/>
                    <a:pt x="201" y="307"/>
                  </a:cubicBezTo>
                  <a:cubicBezTo>
                    <a:pt x="202" y="308"/>
                    <a:pt x="210" y="305"/>
                    <a:pt x="207" y="305"/>
                  </a:cubicBezTo>
                  <a:cubicBezTo>
                    <a:pt x="194" y="304"/>
                    <a:pt x="179" y="309"/>
                    <a:pt x="165" y="309"/>
                  </a:cubicBezTo>
                  <a:close/>
                  <a:moveTo>
                    <a:pt x="160" y="311"/>
                  </a:moveTo>
                  <a:cubicBezTo>
                    <a:pt x="160" y="310"/>
                    <a:pt x="160" y="312"/>
                    <a:pt x="160" y="311"/>
                  </a:cubicBezTo>
                  <a:close/>
                  <a:moveTo>
                    <a:pt x="204" y="304"/>
                  </a:moveTo>
                  <a:cubicBezTo>
                    <a:pt x="205" y="304"/>
                    <a:pt x="206" y="304"/>
                    <a:pt x="206" y="304"/>
                  </a:cubicBezTo>
                  <a:cubicBezTo>
                    <a:pt x="205" y="303"/>
                    <a:pt x="205" y="304"/>
                    <a:pt x="204" y="304"/>
                  </a:cubicBezTo>
                  <a:close/>
                  <a:moveTo>
                    <a:pt x="521" y="8"/>
                  </a:moveTo>
                  <a:cubicBezTo>
                    <a:pt x="520" y="9"/>
                    <a:pt x="520" y="11"/>
                    <a:pt x="519" y="12"/>
                  </a:cubicBezTo>
                  <a:cubicBezTo>
                    <a:pt x="520" y="11"/>
                    <a:pt x="520" y="10"/>
                    <a:pt x="521" y="10"/>
                  </a:cubicBezTo>
                  <a:cubicBezTo>
                    <a:pt x="520" y="11"/>
                    <a:pt x="520" y="11"/>
                    <a:pt x="520" y="12"/>
                  </a:cubicBezTo>
                  <a:cubicBezTo>
                    <a:pt x="520" y="12"/>
                    <a:pt x="524" y="6"/>
                    <a:pt x="521" y="8"/>
                  </a:cubicBezTo>
                  <a:close/>
                  <a:moveTo>
                    <a:pt x="196" y="293"/>
                  </a:moveTo>
                  <a:cubicBezTo>
                    <a:pt x="195" y="292"/>
                    <a:pt x="196" y="294"/>
                    <a:pt x="196" y="293"/>
                  </a:cubicBezTo>
                  <a:close/>
                  <a:moveTo>
                    <a:pt x="206" y="290"/>
                  </a:moveTo>
                  <a:cubicBezTo>
                    <a:pt x="206" y="290"/>
                    <a:pt x="202" y="291"/>
                    <a:pt x="201" y="291"/>
                  </a:cubicBezTo>
                  <a:cubicBezTo>
                    <a:pt x="202" y="291"/>
                    <a:pt x="206" y="291"/>
                    <a:pt x="206" y="290"/>
                  </a:cubicBezTo>
                  <a:close/>
                  <a:moveTo>
                    <a:pt x="46" y="275"/>
                  </a:moveTo>
                  <a:cubicBezTo>
                    <a:pt x="46" y="276"/>
                    <a:pt x="49" y="278"/>
                    <a:pt x="50" y="277"/>
                  </a:cubicBezTo>
                  <a:cubicBezTo>
                    <a:pt x="50" y="276"/>
                    <a:pt x="46" y="275"/>
                    <a:pt x="46" y="275"/>
                  </a:cubicBezTo>
                  <a:close/>
                  <a:moveTo>
                    <a:pt x="179" y="295"/>
                  </a:moveTo>
                  <a:cubicBezTo>
                    <a:pt x="180" y="295"/>
                    <a:pt x="181" y="294"/>
                    <a:pt x="182" y="294"/>
                  </a:cubicBezTo>
                  <a:cubicBezTo>
                    <a:pt x="182" y="293"/>
                    <a:pt x="179" y="295"/>
                    <a:pt x="179" y="295"/>
                  </a:cubicBezTo>
                  <a:close/>
                  <a:moveTo>
                    <a:pt x="108" y="297"/>
                  </a:moveTo>
                  <a:cubicBezTo>
                    <a:pt x="108" y="298"/>
                    <a:pt x="108" y="296"/>
                    <a:pt x="108" y="297"/>
                  </a:cubicBezTo>
                  <a:close/>
                  <a:moveTo>
                    <a:pt x="501" y="39"/>
                  </a:moveTo>
                  <a:cubicBezTo>
                    <a:pt x="499" y="45"/>
                    <a:pt x="491" y="56"/>
                    <a:pt x="490" y="63"/>
                  </a:cubicBezTo>
                  <a:cubicBezTo>
                    <a:pt x="491" y="56"/>
                    <a:pt x="498" y="46"/>
                    <a:pt x="500" y="40"/>
                  </a:cubicBezTo>
                  <a:cubicBezTo>
                    <a:pt x="502" y="34"/>
                    <a:pt x="504" y="29"/>
                    <a:pt x="507" y="24"/>
                  </a:cubicBezTo>
                  <a:cubicBezTo>
                    <a:pt x="509" y="20"/>
                    <a:pt x="510" y="11"/>
                    <a:pt x="511" y="10"/>
                  </a:cubicBezTo>
                  <a:cubicBezTo>
                    <a:pt x="516" y="1"/>
                    <a:pt x="510" y="6"/>
                    <a:pt x="509" y="3"/>
                  </a:cubicBezTo>
                  <a:cubicBezTo>
                    <a:pt x="509" y="2"/>
                    <a:pt x="509" y="1"/>
                    <a:pt x="509" y="0"/>
                  </a:cubicBezTo>
                  <a:cubicBezTo>
                    <a:pt x="506" y="3"/>
                    <a:pt x="493" y="23"/>
                    <a:pt x="494" y="27"/>
                  </a:cubicBezTo>
                  <a:cubicBezTo>
                    <a:pt x="492" y="22"/>
                    <a:pt x="503" y="9"/>
                    <a:pt x="505" y="5"/>
                  </a:cubicBezTo>
                  <a:cubicBezTo>
                    <a:pt x="504" y="4"/>
                    <a:pt x="504" y="4"/>
                    <a:pt x="503" y="5"/>
                  </a:cubicBezTo>
                  <a:cubicBezTo>
                    <a:pt x="498" y="11"/>
                    <a:pt x="495" y="20"/>
                    <a:pt x="492" y="27"/>
                  </a:cubicBezTo>
                  <a:cubicBezTo>
                    <a:pt x="489" y="33"/>
                    <a:pt x="482" y="43"/>
                    <a:pt x="482" y="51"/>
                  </a:cubicBezTo>
                  <a:cubicBezTo>
                    <a:pt x="483" y="50"/>
                    <a:pt x="483" y="49"/>
                    <a:pt x="484" y="49"/>
                  </a:cubicBezTo>
                  <a:cubicBezTo>
                    <a:pt x="486" y="48"/>
                    <a:pt x="481" y="54"/>
                    <a:pt x="482" y="54"/>
                  </a:cubicBezTo>
                  <a:cubicBezTo>
                    <a:pt x="482" y="53"/>
                    <a:pt x="482" y="53"/>
                    <a:pt x="482" y="52"/>
                  </a:cubicBezTo>
                  <a:cubicBezTo>
                    <a:pt x="478" y="53"/>
                    <a:pt x="469" y="80"/>
                    <a:pt x="467" y="86"/>
                  </a:cubicBezTo>
                  <a:cubicBezTo>
                    <a:pt x="464" y="95"/>
                    <a:pt x="458" y="104"/>
                    <a:pt x="453" y="114"/>
                  </a:cubicBezTo>
                  <a:cubicBezTo>
                    <a:pt x="454" y="113"/>
                    <a:pt x="425" y="159"/>
                    <a:pt x="424" y="159"/>
                  </a:cubicBezTo>
                  <a:cubicBezTo>
                    <a:pt x="424" y="158"/>
                    <a:pt x="424" y="158"/>
                    <a:pt x="424" y="157"/>
                  </a:cubicBezTo>
                  <a:cubicBezTo>
                    <a:pt x="420" y="159"/>
                    <a:pt x="413" y="171"/>
                    <a:pt x="410" y="175"/>
                  </a:cubicBezTo>
                  <a:cubicBezTo>
                    <a:pt x="407" y="180"/>
                    <a:pt x="401" y="185"/>
                    <a:pt x="398" y="188"/>
                  </a:cubicBezTo>
                  <a:cubicBezTo>
                    <a:pt x="396" y="191"/>
                    <a:pt x="365" y="218"/>
                    <a:pt x="365" y="218"/>
                  </a:cubicBezTo>
                  <a:cubicBezTo>
                    <a:pt x="365" y="218"/>
                    <a:pt x="365" y="217"/>
                    <a:pt x="366" y="217"/>
                  </a:cubicBezTo>
                  <a:cubicBezTo>
                    <a:pt x="364" y="217"/>
                    <a:pt x="361" y="225"/>
                    <a:pt x="359" y="224"/>
                  </a:cubicBezTo>
                  <a:cubicBezTo>
                    <a:pt x="359" y="223"/>
                    <a:pt x="360" y="223"/>
                    <a:pt x="360" y="222"/>
                  </a:cubicBezTo>
                  <a:cubicBezTo>
                    <a:pt x="359" y="221"/>
                    <a:pt x="356" y="225"/>
                    <a:pt x="354" y="227"/>
                  </a:cubicBezTo>
                  <a:cubicBezTo>
                    <a:pt x="349" y="229"/>
                    <a:pt x="342" y="235"/>
                    <a:pt x="339" y="237"/>
                  </a:cubicBezTo>
                  <a:cubicBezTo>
                    <a:pt x="334" y="241"/>
                    <a:pt x="327" y="245"/>
                    <a:pt x="321" y="248"/>
                  </a:cubicBezTo>
                  <a:cubicBezTo>
                    <a:pt x="319" y="250"/>
                    <a:pt x="295" y="264"/>
                    <a:pt x="295" y="263"/>
                  </a:cubicBezTo>
                  <a:cubicBezTo>
                    <a:pt x="294" y="263"/>
                    <a:pt x="288" y="266"/>
                    <a:pt x="285" y="268"/>
                  </a:cubicBezTo>
                  <a:cubicBezTo>
                    <a:pt x="289" y="265"/>
                    <a:pt x="302" y="261"/>
                    <a:pt x="305" y="260"/>
                  </a:cubicBezTo>
                  <a:cubicBezTo>
                    <a:pt x="313" y="256"/>
                    <a:pt x="320" y="252"/>
                    <a:pt x="327" y="247"/>
                  </a:cubicBezTo>
                  <a:cubicBezTo>
                    <a:pt x="331" y="244"/>
                    <a:pt x="339" y="241"/>
                    <a:pt x="342" y="237"/>
                  </a:cubicBezTo>
                  <a:cubicBezTo>
                    <a:pt x="343" y="237"/>
                    <a:pt x="345" y="235"/>
                    <a:pt x="348" y="234"/>
                  </a:cubicBezTo>
                  <a:cubicBezTo>
                    <a:pt x="350" y="233"/>
                    <a:pt x="351" y="232"/>
                    <a:pt x="353" y="230"/>
                  </a:cubicBezTo>
                  <a:cubicBezTo>
                    <a:pt x="354" y="230"/>
                    <a:pt x="354" y="230"/>
                    <a:pt x="354" y="230"/>
                  </a:cubicBezTo>
                  <a:cubicBezTo>
                    <a:pt x="354" y="230"/>
                    <a:pt x="354" y="230"/>
                    <a:pt x="353" y="230"/>
                  </a:cubicBezTo>
                  <a:cubicBezTo>
                    <a:pt x="361" y="225"/>
                    <a:pt x="370" y="219"/>
                    <a:pt x="370" y="218"/>
                  </a:cubicBezTo>
                  <a:cubicBezTo>
                    <a:pt x="369" y="218"/>
                    <a:pt x="368" y="219"/>
                    <a:pt x="367" y="219"/>
                  </a:cubicBezTo>
                  <a:cubicBezTo>
                    <a:pt x="370" y="217"/>
                    <a:pt x="378" y="208"/>
                    <a:pt x="379" y="209"/>
                  </a:cubicBezTo>
                  <a:cubicBezTo>
                    <a:pt x="379" y="210"/>
                    <a:pt x="372" y="215"/>
                    <a:pt x="372" y="216"/>
                  </a:cubicBezTo>
                  <a:cubicBezTo>
                    <a:pt x="373" y="216"/>
                    <a:pt x="381" y="209"/>
                    <a:pt x="381" y="208"/>
                  </a:cubicBezTo>
                  <a:cubicBezTo>
                    <a:pt x="381" y="208"/>
                    <a:pt x="380" y="208"/>
                    <a:pt x="380" y="208"/>
                  </a:cubicBezTo>
                  <a:cubicBezTo>
                    <a:pt x="381" y="206"/>
                    <a:pt x="398" y="191"/>
                    <a:pt x="398" y="191"/>
                  </a:cubicBezTo>
                  <a:cubicBezTo>
                    <a:pt x="398" y="191"/>
                    <a:pt x="396" y="194"/>
                    <a:pt x="396" y="194"/>
                  </a:cubicBezTo>
                  <a:cubicBezTo>
                    <a:pt x="398" y="193"/>
                    <a:pt x="400" y="191"/>
                    <a:pt x="402" y="189"/>
                  </a:cubicBezTo>
                  <a:cubicBezTo>
                    <a:pt x="386" y="206"/>
                    <a:pt x="368" y="222"/>
                    <a:pt x="348" y="236"/>
                  </a:cubicBezTo>
                  <a:cubicBezTo>
                    <a:pt x="321" y="256"/>
                    <a:pt x="293" y="269"/>
                    <a:pt x="262" y="281"/>
                  </a:cubicBezTo>
                  <a:cubicBezTo>
                    <a:pt x="250" y="286"/>
                    <a:pt x="236" y="288"/>
                    <a:pt x="224" y="292"/>
                  </a:cubicBezTo>
                  <a:cubicBezTo>
                    <a:pt x="218" y="294"/>
                    <a:pt x="203" y="298"/>
                    <a:pt x="201" y="296"/>
                  </a:cubicBezTo>
                  <a:cubicBezTo>
                    <a:pt x="200" y="295"/>
                    <a:pt x="194" y="298"/>
                    <a:pt x="192" y="297"/>
                  </a:cubicBezTo>
                  <a:cubicBezTo>
                    <a:pt x="187" y="294"/>
                    <a:pt x="167" y="299"/>
                    <a:pt x="161" y="299"/>
                  </a:cubicBezTo>
                  <a:cubicBezTo>
                    <a:pt x="159" y="299"/>
                    <a:pt x="156" y="300"/>
                    <a:pt x="153" y="300"/>
                  </a:cubicBezTo>
                  <a:cubicBezTo>
                    <a:pt x="153" y="300"/>
                    <a:pt x="153" y="301"/>
                    <a:pt x="153" y="300"/>
                  </a:cubicBezTo>
                  <a:cubicBezTo>
                    <a:pt x="153" y="300"/>
                    <a:pt x="153" y="300"/>
                    <a:pt x="153" y="300"/>
                  </a:cubicBezTo>
                  <a:cubicBezTo>
                    <a:pt x="146" y="301"/>
                    <a:pt x="138" y="301"/>
                    <a:pt x="136" y="299"/>
                  </a:cubicBezTo>
                  <a:cubicBezTo>
                    <a:pt x="137" y="299"/>
                    <a:pt x="139" y="300"/>
                    <a:pt x="141" y="300"/>
                  </a:cubicBezTo>
                  <a:cubicBezTo>
                    <a:pt x="139" y="299"/>
                    <a:pt x="125" y="298"/>
                    <a:pt x="121" y="298"/>
                  </a:cubicBezTo>
                  <a:cubicBezTo>
                    <a:pt x="116" y="298"/>
                    <a:pt x="98" y="298"/>
                    <a:pt x="93" y="295"/>
                  </a:cubicBezTo>
                  <a:cubicBezTo>
                    <a:pt x="94" y="294"/>
                    <a:pt x="95" y="294"/>
                    <a:pt x="96" y="294"/>
                  </a:cubicBezTo>
                  <a:cubicBezTo>
                    <a:pt x="84" y="295"/>
                    <a:pt x="69" y="288"/>
                    <a:pt x="59" y="284"/>
                  </a:cubicBezTo>
                  <a:cubicBezTo>
                    <a:pt x="47" y="280"/>
                    <a:pt x="35" y="274"/>
                    <a:pt x="25" y="268"/>
                  </a:cubicBezTo>
                  <a:cubicBezTo>
                    <a:pt x="25" y="268"/>
                    <a:pt x="26" y="267"/>
                    <a:pt x="26" y="267"/>
                  </a:cubicBezTo>
                  <a:cubicBezTo>
                    <a:pt x="25" y="267"/>
                    <a:pt x="26" y="267"/>
                    <a:pt x="27" y="267"/>
                  </a:cubicBezTo>
                  <a:cubicBezTo>
                    <a:pt x="33" y="270"/>
                    <a:pt x="39" y="273"/>
                    <a:pt x="41" y="274"/>
                  </a:cubicBezTo>
                  <a:cubicBezTo>
                    <a:pt x="41" y="274"/>
                    <a:pt x="41" y="274"/>
                    <a:pt x="41" y="274"/>
                  </a:cubicBezTo>
                  <a:cubicBezTo>
                    <a:pt x="42" y="274"/>
                    <a:pt x="43" y="274"/>
                    <a:pt x="43" y="274"/>
                  </a:cubicBezTo>
                  <a:cubicBezTo>
                    <a:pt x="43" y="274"/>
                    <a:pt x="35" y="270"/>
                    <a:pt x="29" y="267"/>
                  </a:cubicBezTo>
                  <a:cubicBezTo>
                    <a:pt x="37" y="265"/>
                    <a:pt x="56" y="260"/>
                    <a:pt x="57" y="262"/>
                  </a:cubicBezTo>
                  <a:cubicBezTo>
                    <a:pt x="57" y="262"/>
                    <a:pt x="57" y="261"/>
                    <a:pt x="57" y="260"/>
                  </a:cubicBezTo>
                  <a:cubicBezTo>
                    <a:pt x="58" y="261"/>
                    <a:pt x="59" y="262"/>
                    <a:pt x="59" y="261"/>
                  </a:cubicBezTo>
                  <a:cubicBezTo>
                    <a:pt x="59" y="261"/>
                    <a:pt x="59" y="260"/>
                    <a:pt x="59" y="260"/>
                  </a:cubicBezTo>
                  <a:cubicBezTo>
                    <a:pt x="61" y="261"/>
                    <a:pt x="66" y="259"/>
                    <a:pt x="68" y="258"/>
                  </a:cubicBezTo>
                  <a:cubicBezTo>
                    <a:pt x="68" y="258"/>
                    <a:pt x="68" y="258"/>
                    <a:pt x="68" y="258"/>
                  </a:cubicBezTo>
                  <a:cubicBezTo>
                    <a:pt x="68" y="259"/>
                    <a:pt x="68" y="258"/>
                    <a:pt x="68" y="258"/>
                  </a:cubicBezTo>
                  <a:cubicBezTo>
                    <a:pt x="69" y="258"/>
                    <a:pt x="69" y="258"/>
                    <a:pt x="68" y="257"/>
                  </a:cubicBezTo>
                  <a:cubicBezTo>
                    <a:pt x="69" y="258"/>
                    <a:pt x="70" y="259"/>
                    <a:pt x="70" y="259"/>
                  </a:cubicBezTo>
                  <a:cubicBezTo>
                    <a:pt x="70" y="258"/>
                    <a:pt x="70" y="256"/>
                    <a:pt x="70" y="256"/>
                  </a:cubicBezTo>
                  <a:cubicBezTo>
                    <a:pt x="68" y="257"/>
                    <a:pt x="60" y="260"/>
                    <a:pt x="59" y="259"/>
                  </a:cubicBezTo>
                  <a:cubicBezTo>
                    <a:pt x="58" y="258"/>
                    <a:pt x="61" y="258"/>
                    <a:pt x="61" y="258"/>
                  </a:cubicBezTo>
                  <a:cubicBezTo>
                    <a:pt x="61" y="257"/>
                    <a:pt x="56" y="258"/>
                    <a:pt x="56" y="258"/>
                  </a:cubicBezTo>
                  <a:cubicBezTo>
                    <a:pt x="56" y="259"/>
                    <a:pt x="56" y="259"/>
                    <a:pt x="56" y="259"/>
                  </a:cubicBezTo>
                  <a:cubicBezTo>
                    <a:pt x="57" y="259"/>
                    <a:pt x="54" y="260"/>
                    <a:pt x="54" y="260"/>
                  </a:cubicBezTo>
                  <a:cubicBezTo>
                    <a:pt x="54" y="260"/>
                    <a:pt x="54" y="260"/>
                    <a:pt x="54" y="260"/>
                  </a:cubicBezTo>
                  <a:cubicBezTo>
                    <a:pt x="54" y="260"/>
                    <a:pt x="49" y="261"/>
                    <a:pt x="48" y="261"/>
                  </a:cubicBezTo>
                  <a:cubicBezTo>
                    <a:pt x="48" y="261"/>
                    <a:pt x="47" y="261"/>
                    <a:pt x="47" y="261"/>
                  </a:cubicBezTo>
                  <a:cubicBezTo>
                    <a:pt x="47" y="261"/>
                    <a:pt x="47" y="260"/>
                    <a:pt x="47" y="261"/>
                  </a:cubicBezTo>
                  <a:cubicBezTo>
                    <a:pt x="45" y="260"/>
                    <a:pt x="42" y="260"/>
                    <a:pt x="42" y="261"/>
                  </a:cubicBezTo>
                  <a:cubicBezTo>
                    <a:pt x="43" y="261"/>
                    <a:pt x="43" y="261"/>
                    <a:pt x="44" y="261"/>
                  </a:cubicBezTo>
                  <a:cubicBezTo>
                    <a:pt x="44" y="261"/>
                    <a:pt x="43" y="263"/>
                    <a:pt x="43" y="263"/>
                  </a:cubicBezTo>
                  <a:cubicBezTo>
                    <a:pt x="42" y="263"/>
                    <a:pt x="40" y="261"/>
                    <a:pt x="40" y="261"/>
                  </a:cubicBezTo>
                  <a:cubicBezTo>
                    <a:pt x="40" y="261"/>
                    <a:pt x="40" y="263"/>
                    <a:pt x="40" y="263"/>
                  </a:cubicBezTo>
                  <a:cubicBezTo>
                    <a:pt x="39" y="262"/>
                    <a:pt x="35" y="261"/>
                    <a:pt x="35" y="262"/>
                  </a:cubicBezTo>
                  <a:cubicBezTo>
                    <a:pt x="36" y="258"/>
                    <a:pt x="65" y="255"/>
                    <a:pt x="69" y="254"/>
                  </a:cubicBezTo>
                  <a:cubicBezTo>
                    <a:pt x="73" y="252"/>
                    <a:pt x="80" y="250"/>
                    <a:pt x="82" y="249"/>
                  </a:cubicBezTo>
                  <a:cubicBezTo>
                    <a:pt x="84" y="249"/>
                    <a:pt x="88" y="248"/>
                    <a:pt x="89" y="248"/>
                  </a:cubicBezTo>
                  <a:cubicBezTo>
                    <a:pt x="88" y="248"/>
                    <a:pt x="92" y="246"/>
                    <a:pt x="91" y="247"/>
                  </a:cubicBezTo>
                  <a:cubicBezTo>
                    <a:pt x="90" y="248"/>
                    <a:pt x="96" y="243"/>
                    <a:pt x="97" y="245"/>
                  </a:cubicBezTo>
                  <a:cubicBezTo>
                    <a:pt x="97" y="246"/>
                    <a:pt x="109" y="244"/>
                    <a:pt x="110" y="241"/>
                  </a:cubicBezTo>
                  <a:cubicBezTo>
                    <a:pt x="111" y="238"/>
                    <a:pt x="107" y="237"/>
                    <a:pt x="106" y="235"/>
                  </a:cubicBezTo>
                  <a:cubicBezTo>
                    <a:pt x="106" y="234"/>
                    <a:pt x="106" y="234"/>
                    <a:pt x="106" y="233"/>
                  </a:cubicBezTo>
                  <a:cubicBezTo>
                    <a:pt x="104" y="235"/>
                    <a:pt x="98" y="235"/>
                    <a:pt x="99" y="237"/>
                  </a:cubicBezTo>
                  <a:cubicBezTo>
                    <a:pt x="99" y="237"/>
                    <a:pt x="105" y="235"/>
                    <a:pt x="105" y="235"/>
                  </a:cubicBezTo>
                  <a:cubicBezTo>
                    <a:pt x="106" y="235"/>
                    <a:pt x="104" y="237"/>
                    <a:pt x="105" y="237"/>
                  </a:cubicBezTo>
                  <a:cubicBezTo>
                    <a:pt x="104" y="237"/>
                    <a:pt x="104" y="237"/>
                    <a:pt x="103" y="237"/>
                  </a:cubicBezTo>
                  <a:cubicBezTo>
                    <a:pt x="103" y="237"/>
                    <a:pt x="103" y="237"/>
                    <a:pt x="103" y="237"/>
                  </a:cubicBezTo>
                  <a:cubicBezTo>
                    <a:pt x="94" y="238"/>
                    <a:pt x="83" y="242"/>
                    <a:pt x="74" y="245"/>
                  </a:cubicBezTo>
                  <a:cubicBezTo>
                    <a:pt x="65" y="248"/>
                    <a:pt x="56" y="250"/>
                    <a:pt x="47" y="251"/>
                  </a:cubicBezTo>
                  <a:cubicBezTo>
                    <a:pt x="45" y="252"/>
                    <a:pt x="31" y="253"/>
                    <a:pt x="28" y="255"/>
                  </a:cubicBezTo>
                  <a:cubicBezTo>
                    <a:pt x="33" y="251"/>
                    <a:pt x="61" y="248"/>
                    <a:pt x="60" y="246"/>
                  </a:cubicBezTo>
                  <a:cubicBezTo>
                    <a:pt x="60" y="246"/>
                    <a:pt x="58" y="246"/>
                    <a:pt x="58" y="246"/>
                  </a:cubicBezTo>
                  <a:cubicBezTo>
                    <a:pt x="58" y="246"/>
                    <a:pt x="61" y="245"/>
                    <a:pt x="61" y="245"/>
                  </a:cubicBezTo>
                  <a:cubicBezTo>
                    <a:pt x="61" y="246"/>
                    <a:pt x="61" y="246"/>
                    <a:pt x="62" y="247"/>
                  </a:cubicBezTo>
                  <a:cubicBezTo>
                    <a:pt x="62" y="247"/>
                    <a:pt x="63" y="244"/>
                    <a:pt x="63" y="244"/>
                  </a:cubicBezTo>
                  <a:cubicBezTo>
                    <a:pt x="63" y="245"/>
                    <a:pt x="65" y="247"/>
                    <a:pt x="65" y="246"/>
                  </a:cubicBezTo>
                  <a:cubicBezTo>
                    <a:pt x="65" y="246"/>
                    <a:pt x="64" y="244"/>
                    <a:pt x="64" y="244"/>
                  </a:cubicBezTo>
                  <a:cubicBezTo>
                    <a:pt x="65" y="244"/>
                    <a:pt x="65" y="246"/>
                    <a:pt x="65" y="246"/>
                  </a:cubicBezTo>
                  <a:cubicBezTo>
                    <a:pt x="65" y="245"/>
                    <a:pt x="65" y="245"/>
                    <a:pt x="65" y="244"/>
                  </a:cubicBezTo>
                  <a:cubicBezTo>
                    <a:pt x="66" y="244"/>
                    <a:pt x="66" y="244"/>
                    <a:pt x="67" y="244"/>
                  </a:cubicBezTo>
                  <a:cubicBezTo>
                    <a:pt x="67" y="244"/>
                    <a:pt x="67" y="245"/>
                    <a:pt x="67" y="245"/>
                  </a:cubicBezTo>
                  <a:cubicBezTo>
                    <a:pt x="67" y="244"/>
                    <a:pt x="67" y="244"/>
                    <a:pt x="67" y="245"/>
                  </a:cubicBezTo>
                  <a:cubicBezTo>
                    <a:pt x="67" y="245"/>
                    <a:pt x="68" y="245"/>
                    <a:pt x="68" y="244"/>
                  </a:cubicBezTo>
                  <a:cubicBezTo>
                    <a:pt x="68" y="244"/>
                    <a:pt x="69" y="244"/>
                    <a:pt x="69" y="243"/>
                  </a:cubicBezTo>
                  <a:cubicBezTo>
                    <a:pt x="68" y="246"/>
                    <a:pt x="73" y="243"/>
                    <a:pt x="73" y="243"/>
                  </a:cubicBezTo>
                  <a:cubicBezTo>
                    <a:pt x="73" y="243"/>
                    <a:pt x="72" y="243"/>
                    <a:pt x="72" y="243"/>
                  </a:cubicBezTo>
                  <a:cubicBezTo>
                    <a:pt x="71" y="243"/>
                    <a:pt x="75" y="240"/>
                    <a:pt x="74" y="240"/>
                  </a:cubicBezTo>
                  <a:cubicBezTo>
                    <a:pt x="73" y="239"/>
                    <a:pt x="55" y="243"/>
                    <a:pt x="53" y="245"/>
                  </a:cubicBezTo>
                  <a:cubicBezTo>
                    <a:pt x="48" y="247"/>
                    <a:pt x="40" y="247"/>
                    <a:pt x="34" y="248"/>
                  </a:cubicBezTo>
                  <a:cubicBezTo>
                    <a:pt x="33" y="248"/>
                    <a:pt x="30" y="249"/>
                    <a:pt x="27" y="249"/>
                  </a:cubicBezTo>
                  <a:cubicBezTo>
                    <a:pt x="27" y="249"/>
                    <a:pt x="27" y="249"/>
                    <a:pt x="27" y="249"/>
                  </a:cubicBezTo>
                  <a:cubicBezTo>
                    <a:pt x="25" y="250"/>
                    <a:pt x="23" y="250"/>
                    <a:pt x="21" y="251"/>
                  </a:cubicBezTo>
                  <a:cubicBezTo>
                    <a:pt x="21" y="251"/>
                    <a:pt x="21" y="250"/>
                    <a:pt x="21" y="251"/>
                  </a:cubicBezTo>
                  <a:cubicBezTo>
                    <a:pt x="20" y="251"/>
                    <a:pt x="20" y="252"/>
                    <a:pt x="20" y="252"/>
                  </a:cubicBezTo>
                  <a:cubicBezTo>
                    <a:pt x="17" y="258"/>
                    <a:pt x="27" y="256"/>
                    <a:pt x="27" y="256"/>
                  </a:cubicBezTo>
                  <a:cubicBezTo>
                    <a:pt x="26" y="257"/>
                    <a:pt x="23" y="258"/>
                    <a:pt x="21" y="259"/>
                  </a:cubicBezTo>
                  <a:cubicBezTo>
                    <a:pt x="18" y="258"/>
                    <a:pt x="11" y="257"/>
                    <a:pt x="12" y="258"/>
                  </a:cubicBezTo>
                  <a:cubicBezTo>
                    <a:pt x="12" y="258"/>
                    <a:pt x="14" y="260"/>
                    <a:pt x="18" y="262"/>
                  </a:cubicBezTo>
                  <a:cubicBezTo>
                    <a:pt x="17" y="262"/>
                    <a:pt x="17" y="263"/>
                    <a:pt x="17" y="263"/>
                  </a:cubicBezTo>
                  <a:cubicBezTo>
                    <a:pt x="13" y="260"/>
                    <a:pt x="5" y="254"/>
                    <a:pt x="3" y="259"/>
                  </a:cubicBezTo>
                  <a:cubicBezTo>
                    <a:pt x="4" y="259"/>
                    <a:pt x="4" y="260"/>
                    <a:pt x="5" y="261"/>
                  </a:cubicBezTo>
                  <a:cubicBezTo>
                    <a:pt x="4" y="261"/>
                    <a:pt x="3" y="261"/>
                    <a:pt x="2" y="261"/>
                  </a:cubicBezTo>
                  <a:cubicBezTo>
                    <a:pt x="3" y="262"/>
                    <a:pt x="11" y="267"/>
                    <a:pt x="10" y="268"/>
                  </a:cubicBezTo>
                  <a:cubicBezTo>
                    <a:pt x="10" y="268"/>
                    <a:pt x="0" y="263"/>
                    <a:pt x="1" y="263"/>
                  </a:cubicBezTo>
                  <a:cubicBezTo>
                    <a:pt x="3" y="268"/>
                    <a:pt x="4" y="271"/>
                    <a:pt x="9" y="274"/>
                  </a:cubicBezTo>
                  <a:cubicBezTo>
                    <a:pt x="9" y="278"/>
                    <a:pt x="10" y="282"/>
                    <a:pt x="13" y="282"/>
                  </a:cubicBezTo>
                  <a:cubicBezTo>
                    <a:pt x="12" y="282"/>
                    <a:pt x="29" y="301"/>
                    <a:pt x="28" y="303"/>
                  </a:cubicBezTo>
                  <a:cubicBezTo>
                    <a:pt x="28" y="303"/>
                    <a:pt x="30" y="303"/>
                    <a:pt x="30" y="303"/>
                  </a:cubicBezTo>
                  <a:cubicBezTo>
                    <a:pt x="29" y="303"/>
                    <a:pt x="29" y="303"/>
                    <a:pt x="29" y="304"/>
                  </a:cubicBezTo>
                  <a:cubicBezTo>
                    <a:pt x="29" y="304"/>
                    <a:pt x="29" y="303"/>
                    <a:pt x="30" y="303"/>
                  </a:cubicBezTo>
                  <a:cubicBezTo>
                    <a:pt x="29" y="305"/>
                    <a:pt x="31" y="309"/>
                    <a:pt x="33" y="310"/>
                  </a:cubicBezTo>
                  <a:cubicBezTo>
                    <a:pt x="33" y="310"/>
                    <a:pt x="33" y="310"/>
                    <a:pt x="33" y="310"/>
                  </a:cubicBezTo>
                  <a:cubicBezTo>
                    <a:pt x="33" y="310"/>
                    <a:pt x="33" y="310"/>
                    <a:pt x="34" y="310"/>
                  </a:cubicBezTo>
                  <a:cubicBezTo>
                    <a:pt x="34" y="310"/>
                    <a:pt x="33" y="311"/>
                    <a:pt x="33" y="311"/>
                  </a:cubicBezTo>
                  <a:cubicBezTo>
                    <a:pt x="33" y="311"/>
                    <a:pt x="34" y="311"/>
                    <a:pt x="35" y="311"/>
                  </a:cubicBezTo>
                  <a:cubicBezTo>
                    <a:pt x="35" y="311"/>
                    <a:pt x="31" y="304"/>
                    <a:pt x="31" y="304"/>
                  </a:cubicBezTo>
                  <a:cubicBezTo>
                    <a:pt x="31" y="304"/>
                    <a:pt x="31" y="303"/>
                    <a:pt x="31" y="303"/>
                  </a:cubicBezTo>
                  <a:cubicBezTo>
                    <a:pt x="32" y="302"/>
                    <a:pt x="32" y="304"/>
                    <a:pt x="32" y="304"/>
                  </a:cubicBezTo>
                  <a:cubicBezTo>
                    <a:pt x="33" y="304"/>
                    <a:pt x="31" y="301"/>
                    <a:pt x="31" y="301"/>
                  </a:cubicBezTo>
                  <a:cubicBezTo>
                    <a:pt x="30" y="301"/>
                    <a:pt x="29" y="300"/>
                    <a:pt x="29" y="300"/>
                  </a:cubicBezTo>
                  <a:cubicBezTo>
                    <a:pt x="29" y="300"/>
                    <a:pt x="29" y="300"/>
                    <a:pt x="29" y="300"/>
                  </a:cubicBezTo>
                  <a:cubicBezTo>
                    <a:pt x="28" y="300"/>
                    <a:pt x="28" y="298"/>
                    <a:pt x="29" y="298"/>
                  </a:cubicBezTo>
                  <a:cubicBezTo>
                    <a:pt x="30" y="296"/>
                    <a:pt x="26" y="296"/>
                    <a:pt x="26" y="296"/>
                  </a:cubicBezTo>
                  <a:cubicBezTo>
                    <a:pt x="26" y="296"/>
                    <a:pt x="27" y="294"/>
                    <a:pt x="25" y="292"/>
                  </a:cubicBezTo>
                  <a:cubicBezTo>
                    <a:pt x="25" y="293"/>
                    <a:pt x="24" y="295"/>
                    <a:pt x="23" y="294"/>
                  </a:cubicBezTo>
                  <a:cubicBezTo>
                    <a:pt x="23" y="294"/>
                    <a:pt x="24" y="291"/>
                    <a:pt x="24" y="291"/>
                  </a:cubicBezTo>
                  <a:cubicBezTo>
                    <a:pt x="24" y="291"/>
                    <a:pt x="22" y="292"/>
                    <a:pt x="22" y="292"/>
                  </a:cubicBezTo>
                  <a:cubicBezTo>
                    <a:pt x="22" y="291"/>
                    <a:pt x="23" y="289"/>
                    <a:pt x="22" y="288"/>
                  </a:cubicBezTo>
                  <a:cubicBezTo>
                    <a:pt x="28" y="291"/>
                    <a:pt x="39" y="313"/>
                    <a:pt x="43" y="317"/>
                  </a:cubicBezTo>
                  <a:cubicBezTo>
                    <a:pt x="43" y="318"/>
                    <a:pt x="43" y="318"/>
                    <a:pt x="43" y="318"/>
                  </a:cubicBezTo>
                  <a:cubicBezTo>
                    <a:pt x="42" y="318"/>
                    <a:pt x="42" y="318"/>
                    <a:pt x="43" y="318"/>
                  </a:cubicBezTo>
                  <a:cubicBezTo>
                    <a:pt x="43" y="318"/>
                    <a:pt x="44" y="318"/>
                    <a:pt x="44" y="318"/>
                  </a:cubicBezTo>
                  <a:cubicBezTo>
                    <a:pt x="43" y="318"/>
                    <a:pt x="43" y="318"/>
                    <a:pt x="43" y="319"/>
                  </a:cubicBezTo>
                  <a:cubicBezTo>
                    <a:pt x="43" y="320"/>
                    <a:pt x="44" y="324"/>
                    <a:pt x="45" y="324"/>
                  </a:cubicBezTo>
                  <a:cubicBezTo>
                    <a:pt x="44" y="323"/>
                    <a:pt x="46" y="326"/>
                    <a:pt x="45" y="325"/>
                  </a:cubicBezTo>
                  <a:cubicBezTo>
                    <a:pt x="45" y="325"/>
                    <a:pt x="49" y="329"/>
                    <a:pt x="48" y="330"/>
                  </a:cubicBezTo>
                  <a:cubicBezTo>
                    <a:pt x="47" y="330"/>
                    <a:pt x="49" y="335"/>
                    <a:pt x="49" y="336"/>
                  </a:cubicBezTo>
                  <a:cubicBezTo>
                    <a:pt x="52" y="342"/>
                    <a:pt x="52" y="338"/>
                    <a:pt x="56" y="338"/>
                  </a:cubicBezTo>
                  <a:cubicBezTo>
                    <a:pt x="56" y="338"/>
                    <a:pt x="63" y="334"/>
                    <a:pt x="62" y="334"/>
                  </a:cubicBezTo>
                  <a:cubicBezTo>
                    <a:pt x="62" y="334"/>
                    <a:pt x="58" y="336"/>
                    <a:pt x="59" y="335"/>
                  </a:cubicBezTo>
                  <a:cubicBezTo>
                    <a:pt x="59" y="335"/>
                    <a:pt x="56" y="330"/>
                    <a:pt x="56" y="330"/>
                  </a:cubicBezTo>
                  <a:cubicBezTo>
                    <a:pt x="55" y="331"/>
                    <a:pt x="58" y="334"/>
                    <a:pt x="58" y="335"/>
                  </a:cubicBezTo>
                  <a:cubicBezTo>
                    <a:pt x="57" y="336"/>
                    <a:pt x="55" y="335"/>
                    <a:pt x="55" y="335"/>
                  </a:cubicBezTo>
                  <a:cubicBezTo>
                    <a:pt x="55" y="335"/>
                    <a:pt x="55" y="334"/>
                    <a:pt x="55" y="334"/>
                  </a:cubicBezTo>
                  <a:cubicBezTo>
                    <a:pt x="55" y="334"/>
                    <a:pt x="55" y="334"/>
                    <a:pt x="55" y="334"/>
                  </a:cubicBezTo>
                  <a:cubicBezTo>
                    <a:pt x="55" y="334"/>
                    <a:pt x="55" y="334"/>
                    <a:pt x="55" y="334"/>
                  </a:cubicBezTo>
                  <a:cubicBezTo>
                    <a:pt x="54" y="328"/>
                    <a:pt x="50" y="320"/>
                    <a:pt x="48" y="314"/>
                  </a:cubicBezTo>
                  <a:cubicBezTo>
                    <a:pt x="45" y="308"/>
                    <a:pt x="41" y="301"/>
                    <a:pt x="38" y="296"/>
                  </a:cubicBezTo>
                  <a:cubicBezTo>
                    <a:pt x="37" y="295"/>
                    <a:pt x="34" y="289"/>
                    <a:pt x="30" y="284"/>
                  </a:cubicBezTo>
                  <a:cubicBezTo>
                    <a:pt x="30" y="284"/>
                    <a:pt x="31" y="284"/>
                    <a:pt x="31" y="285"/>
                  </a:cubicBezTo>
                  <a:cubicBezTo>
                    <a:pt x="36" y="291"/>
                    <a:pt x="43" y="301"/>
                    <a:pt x="43" y="301"/>
                  </a:cubicBezTo>
                  <a:cubicBezTo>
                    <a:pt x="43" y="300"/>
                    <a:pt x="43" y="299"/>
                    <a:pt x="43" y="299"/>
                  </a:cubicBezTo>
                  <a:cubicBezTo>
                    <a:pt x="44" y="299"/>
                    <a:pt x="45" y="301"/>
                    <a:pt x="45" y="301"/>
                  </a:cubicBezTo>
                  <a:cubicBezTo>
                    <a:pt x="44" y="301"/>
                    <a:pt x="44" y="301"/>
                    <a:pt x="43" y="302"/>
                  </a:cubicBezTo>
                  <a:cubicBezTo>
                    <a:pt x="43" y="302"/>
                    <a:pt x="46" y="302"/>
                    <a:pt x="46" y="302"/>
                  </a:cubicBezTo>
                  <a:cubicBezTo>
                    <a:pt x="46" y="302"/>
                    <a:pt x="42" y="302"/>
                    <a:pt x="44" y="304"/>
                  </a:cubicBezTo>
                  <a:cubicBezTo>
                    <a:pt x="44" y="304"/>
                    <a:pt x="46" y="303"/>
                    <a:pt x="46" y="303"/>
                  </a:cubicBezTo>
                  <a:cubicBezTo>
                    <a:pt x="46" y="304"/>
                    <a:pt x="44" y="304"/>
                    <a:pt x="44" y="305"/>
                  </a:cubicBezTo>
                  <a:cubicBezTo>
                    <a:pt x="45" y="304"/>
                    <a:pt x="46" y="304"/>
                    <a:pt x="46" y="304"/>
                  </a:cubicBezTo>
                  <a:cubicBezTo>
                    <a:pt x="46" y="304"/>
                    <a:pt x="46" y="305"/>
                    <a:pt x="46" y="305"/>
                  </a:cubicBezTo>
                  <a:cubicBezTo>
                    <a:pt x="46" y="305"/>
                    <a:pt x="47" y="305"/>
                    <a:pt x="46" y="305"/>
                  </a:cubicBezTo>
                  <a:cubicBezTo>
                    <a:pt x="46" y="305"/>
                    <a:pt x="46" y="306"/>
                    <a:pt x="46" y="306"/>
                  </a:cubicBezTo>
                  <a:cubicBezTo>
                    <a:pt x="46" y="306"/>
                    <a:pt x="47" y="305"/>
                    <a:pt x="46" y="306"/>
                  </a:cubicBezTo>
                  <a:cubicBezTo>
                    <a:pt x="45" y="306"/>
                    <a:pt x="45" y="306"/>
                    <a:pt x="46" y="307"/>
                  </a:cubicBezTo>
                  <a:cubicBezTo>
                    <a:pt x="46" y="307"/>
                    <a:pt x="46" y="307"/>
                    <a:pt x="46" y="307"/>
                  </a:cubicBezTo>
                  <a:cubicBezTo>
                    <a:pt x="46" y="307"/>
                    <a:pt x="46" y="307"/>
                    <a:pt x="46" y="307"/>
                  </a:cubicBezTo>
                  <a:cubicBezTo>
                    <a:pt x="46" y="307"/>
                    <a:pt x="47" y="307"/>
                    <a:pt x="47" y="307"/>
                  </a:cubicBezTo>
                  <a:cubicBezTo>
                    <a:pt x="45" y="306"/>
                    <a:pt x="47" y="311"/>
                    <a:pt x="48" y="310"/>
                  </a:cubicBezTo>
                  <a:cubicBezTo>
                    <a:pt x="48" y="310"/>
                    <a:pt x="48" y="310"/>
                    <a:pt x="48" y="309"/>
                  </a:cubicBezTo>
                  <a:cubicBezTo>
                    <a:pt x="48" y="308"/>
                    <a:pt x="51" y="312"/>
                    <a:pt x="52" y="311"/>
                  </a:cubicBezTo>
                  <a:cubicBezTo>
                    <a:pt x="53" y="308"/>
                    <a:pt x="41" y="296"/>
                    <a:pt x="42" y="293"/>
                  </a:cubicBezTo>
                  <a:cubicBezTo>
                    <a:pt x="43" y="292"/>
                    <a:pt x="42" y="291"/>
                    <a:pt x="40" y="289"/>
                  </a:cubicBezTo>
                  <a:cubicBezTo>
                    <a:pt x="53" y="294"/>
                    <a:pt x="68" y="300"/>
                    <a:pt x="70" y="301"/>
                  </a:cubicBezTo>
                  <a:cubicBezTo>
                    <a:pt x="70" y="300"/>
                    <a:pt x="70" y="300"/>
                    <a:pt x="70" y="300"/>
                  </a:cubicBezTo>
                  <a:cubicBezTo>
                    <a:pt x="75" y="301"/>
                    <a:pt x="113" y="311"/>
                    <a:pt x="113" y="309"/>
                  </a:cubicBezTo>
                  <a:cubicBezTo>
                    <a:pt x="113" y="310"/>
                    <a:pt x="119" y="310"/>
                    <a:pt x="118" y="310"/>
                  </a:cubicBezTo>
                  <a:cubicBezTo>
                    <a:pt x="118" y="310"/>
                    <a:pt x="118" y="309"/>
                    <a:pt x="118" y="309"/>
                  </a:cubicBezTo>
                  <a:cubicBezTo>
                    <a:pt x="118" y="309"/>
                    <a:pt x="122" y="309"/>
                    <a:pt x="122" y="309"/>
                  </a:cubicBezTo>
                  <a:cubicBezTo>
                    <a:pt x="110" y="304"/>
                    <a:pt x="93" y="305"/>
                    <a:pt x="80" y="301"/>
                  </a:cubicBezTo>
                  <a:cubicBezTo>
                    <a:pt x="70" y="299"/>
                    <a:pt x="60" y="296"/>
                    <a:pt x="50" y="292"/>
                  </a:cubicBezTo>
                  <a:cubicBezTo>
                    <a:pt x="50" y="292"/>
                    <a:pt x="50" y="292"/>
                    <a:pt x="50" y="292"/>
                  </a:cubicBezTo>
                  <a:cubicBezTo>
                    <a:pt x="50" y="292"/>
                    <a:pt x="49" y="292"/>
                    <a:pt x="49" y="292"/>
                  </a:cubicBezTo>
                  <a:cubicBezTo>
                    <a:pt x="49" y="292"/>
                    <a:pt x="49" y="292"/>
                    <a:pt x="49" y="292"/>
                  </a:cubicBezTo>
                  <a:cubicBezTo>
                    <a:pt x="48" y="291"/>
                    <a:pt x="46" y="291"/>
                    <a:pt x="45" y="290"/>
                  </a:cubicBezTo>
                  <a:cubicBezTo>
                    <a:pt x="44" y="290"/>
                    <a:pt x="42" y="289"/>
                    <a:pt x="40" y="288"/>
                  </a:cubicBezTo>
                  <a:cubicBezTo>
                    <a:pt x="39" y="287"/>
                    <a:pt x="38" y="285"/>
                    <a:pt x="37" y="284"/>
                  </a:cubicBezTo>
                  <a:cubicBezTo>
                    <a:pt x="48" y="290"/>
                    <a:pt x="59" y="295"/>
                    <a:pt x="59" y="293"/>
                  </a:cubicBezTo>
                  <a:cubicBezTo>
                    <a:pt x="59" y="293"/>
                    <a:pt x="47" y="288"/>
                    <a:pt x="35" y="283"/>
                  </a:cubicBezTo>
                  <a:cubicBezTo>
                    <a:pt x="35" y="282"/>
                    <a:pt x="35" y="282"/>
                    <a:pt x="34" y="281"/>
                  </a:cubicBezTo>
                  <a:cubicBezTo>
                    <a:pt x="46" y="287"/>
                    <a:pt x="58" y="292"/>
                    <a:pt x="71" y="295"/>
                  </a:cubicBezTo>
                  <a:cubicBezTo>
                    <a:pt x="95" y="302"/>
                    <a:pt x="119" y="305"/>
                    <a:pt x="143" y="306"/>
                  </a:cubicBezTo>
                  <a:cubicBezTo>
                    <a:pt x="187" y="308"/>
                    <a:pt x="232" y="299"/>
                    <a:pt x="273" y="284"/>
                  </a:cubicBezTo>
                  <a:cubicBezTo>
                    <a:pt x="281" y="282"/>
                    <a:pt x="288" y="279"/>
                    <a:pt x="295" y="275"/>
                  </a:cubicBezTo>
                  <a:cubicBezTo>
                    <a:pt x="291" y="278"/>
                    <a:pt x="286" y="281"/>
                    <a:pt x="282" y="283"/>
                  </a:cubicBezTo>
                  <a:cubicBezTo>
                    <a:pt x="282" y="283"/>
                    <a:pt x="283" y="283"/>
                    <a:pt x="283" y="283"/>
                  </a:cubicBezTo>
                  <a:cubicBezTo>
                    <a:pt x="283" y="283"/>
                    <a:pt x="276" y="285"/>
                    <a:pt x="268" y="288"/>
                  </a:cubicBezTo>
                  <a:cubicBezTo>
                    <a:pt x="261" y="290"/>
                    <a:pt x="254" y="293"/>
                    <a:pt x="253" y="293"/>
                  </a:cubicBezTo>
                  <a:cubicBezTo>
                    <a:pt x="254" y="293"/>
                    <a:pt x="264" y="290"/>
                    <a:pt x="264" y="290"/>
                  </a:cubicBezTo>
                  <a:cubicBezTo>
                    <a:pt x="264" y="291"/>
                    <a:pt x="237" y="299"/>
                    <a:pt x="238" y="300"/>
                  </a:cubicBezTo>
                  <a:cubicBezTo>
                    <a:pt x="240" y="306"/>
                    <a:pt x="304" y="275"/>
                    <a:pt x="312" y="273"/>
                  </a:cubicBezTo>
                  <a:cubicBezTo>
                    <a:pt x="321" y="270"/>
                    <a:pt x="328" y="263"/>
                    <a:pt x="337" y="259"/>
                  </a:cubicBezTo>
                  <a:cubicBezTo>
                    <a:pt x="345" y="255"/>
                    <a:pt x="358" y="247"/>
                    <a:pt x="364" y="241"/>
                  </a:cubicBezTo>
                  <a:cubicBezTo>
                    <a:pt x="375" y="228"/>
                    <a:pt x="391" y="218"/>
                    <a:pt x="403" y="207"/>
                  </a:cubicBezTo>
                  <a:cubicBezTo>
                    <a:pt x="433" y="177"/>
                    <a:pt x="461" y="143"/>
                    <a:pt x="479" y="104"/>
                  </a:cubicBezTo>
                  <a:cubicBezTo>
                    <a:pt x="485" y="90"/>
                    <a:pt x="491" y="76"/>
                    <a:pt x="497" y="63"/>
                  </a:cubicBezTo>
                  <a:cubicBezTo>
                    <a:pt x="497" y="63"/>
                    <a:pt x="497" y="63"/>
                    <a:pt x="497" y="63"/>
                  </a:cubicBezTo>
                  <a:cubicBezTo>
                    <a:pt x="497" y="63"/>
                    <a:pt x="497" y="63"/>
                    <a:pt x="497" y="63"/>
                  </a:cubicBezTo>
                  <a:cubicBezTo>
                    <a:pt x="498" y="60"/>
                    <a:pt x="500" y="56"/>
                    <a:pt x="501" y="53"/>
                  </a:cubicBezTo>
                  <a:cubicBezTo>
                    <a:pt x="505" y="45"/>
                    <a:pt x="507" y="37"/>
                    <a:pt x="511" y="29"/>
                  </a:cubicBezTo>
                  <a:cubicBezTo>
                    <a:pt x="511" y="28"/>
                    <a:pt x="517" y="13"/>
                    <a:pt x="517" y="13"/>
                  </a:cubicBezTo>
                  <a:cubicBezTo>
                    <a:pt x="510" y="19"/>
                    <a:pt x="504" y="30"/>
                    <a:pt x="501" y="39"/>
                  </a:cubicBezTo>
                  <a:close/>
                  <a:moveTo>
                    <a:pt x="303" y="260"/>
                  </a:moveTo>
                  <a:cubicBezTo>
                    <a:pt x="304" y="260"/>
                    <a:pt x="305" y="260"/>
                    <a:pt x="303" y="260"/>
                  </a:cubicBezTo>
                  <a:close/>
                  <a:moveTo>
                    <a:pt x="306" y="258"/>
                  </a:moveTo>
                  <a:cubicBezTo>
                    <a:pt x="305" y="258"/>
                    <a:pt x="306" y="259"/>
                    <a:pt x="306" y="258"/>
                  </a:cubicBezTo>
                  <a:close/>
                  <a:moveTo>
                    <a:pt x="310" y="256"/>
                  </a:moveTo>
                  <a:cubicBezTo>
                    <a:pt x="307" y="257"/>
                    <a:pt x="312" y="255"/>
                    <a:pt x="312" y="255"/>
                  </a:cubicBezTo>
                  <a:lnTo>
                    <a:pt x="310" y="256"/>
                  </a:lnTo>
                  <a:close/>
                  <a:moveTo>
                    <a:pt x="328" y="245"/>
                  </a:moveTo>
                  <a:cubicBezTo>
                    <a:pt x="329" y="245"/>
                    <a:pt x="329" y="244"/>
                    <a:pt x="330" y="244"/>
                  </a:cubicBezTo>
                  <a:cubicBezTo>
                    <a:pt x="330" y="245"/>
                    <a:pt x="329" y="245"/>
                    <a:pt x="328" y="245"/>
                  </a:cubicBezTo>
                  <a:close/>
                  <a:moveTo>
                    <a:pt x="352" y="228"/>
                  </a:moveTo>
                  <a:cubicBezTo>
                    <a:pt x="352" y="228"/>
                    <a:pt x="353" y="228"/>
                    <a:pt x="353" y="228"/>
                  </a:cubicBezTo>
                  <a:cubicBezTo>
                    <a:pt x="352" y="228"/>
                    <a:pt x="352" y="228"/>
                    <a:pt x="352" y="228"/>
                  </a:cubicBezTo>
                  <a:close/>
                  <a:moveTo>
                    <a:pt x="356" y="227"/>
                  </a:moveTo>
                  <a:cubicBezTo>
                    <a:pt x="357" y="226"/>
                    <a:pt x="359" y="224"/>
                    <a:pt x="361" y="224"/>
                  </a:cubicBezTo>
                  <a:cubicBezTo>
                    <a:pt x="361" y="224"/>
                    <a:pt x="355" y="229"/>
                    <a:pt x="356" y="227"/>
                  </a:cubicBezTo>
                  <a:close/>
                  <a:moveTo>
                    <a:pt x="378" y="208"/>
                  </a:moveTo>
                  <a:cubicBezTo>
                    <a:pt x="377" y="207"/>
                    <a:pt x="380" y="206"/>
                    <a:pt x="380" y="206"/>
                  </a:cubicBezTo>
                  <a:cubicBezTo>
                    <a:pt x="379" y="207"/>
                    <a:pt x="379" y="208"/>
                    <a:pt x="378" y="208"/>
                  </a:cubicBezTo>
                  <a:close/>
                  <a:moveTo>
                    <a:pt x="385" y="202"/>
                  </a:moveTo>
                  <a:cubicBezTo>
                    <a:pt x="383" y="203"/>
                    <a:pt x="386" y="201"/>
                    <a:pt x="386" y="201"/>
                  </a:cubicBezTo>
                  <a:cubicBezTo>
                    <a:pt x="386" y="201"/>
                    <a:pt x="385" y="202"/>
                    <a:pt x="385" y="202"/>
                  </a:cubicBezTo>
                  <a:close/>
                  <a:moveTo>
                    <a:pt x="400" y="189"/>
                  </a:moveTo>
                  <a:cubicBezTo>
                    <a:pt x="400" y="188"/>
                    <a:pt x="401" y="188"/>
                    <a:pt x="402" y="187"/>
                  </a:cubicBezTo>
                  <a:cubicBezTo>
                    <a:pt x="402" y="188"/>
                    <a:pt x="401" y="189"/>
                    <a:pt x="400" y="189"/>
                  </a:cubicBezTo>
                  <a:close/>
                  <a:moveTo>
                    <a:pt x="67" y="258"/>
                  </a:moveTo>
                  <a:cubicBezTo>
                    <a:pt x="67" y="259"/>
                    <a:pt x="67" y="257"/>
                    <a:pt x="67" y="258"/>
                  </a:cubicBezTo>
                  <a:close/>
                  <a:moveTo>
                    <a:pt x="66" y="258"/>
                  </a:moveTo>
                  <a:cubicBezTo>
                    <a:pt x="67" y="258"/>
                    <a:pt x="66" y="257"/>
                    <a:pt x="66" y="258"/>
                  </a:cubicBezTo>
                  <a:close/>
                  <a:moveTo>
                    <a:pt x="54" y="261"/>
                  </a:moveTo>
                  <a:cubicBezTo>
                    <a:pt x="54" y="262"/>
                    <a:pt x="54" y="260"/>
                    <a:pt x="54" y="261"/>
                  </a:cubicBezTo>
                  <a:close/>
                  <a:moveTo>
                    <a:pt x="35" y="263"/>
                  </a:moveTo>
                  <a:cubicBezTo>
                    <a:pt x="34" y="264"/>
                    <a:pt x="36" y="262"/>
                    <a:pt x="35" y="263"/>
                  </a:cubicBezTo>
                  <a:close/>
                  <a:moveTo>
                    <a:pt x="103" y="235"/>
                  </a:moveTo>
                  <a:cubicBezTo>
                    <a:pt x="103" y="236"/>
                    <a:pt x="103" y="234"/>
                    <a:pt x="103" y="235"/>
                  </a:cubicBezTo>
                  <a:close/>
                  <a:moveTo>
                    <a:pt x="104" y="234"/>
                  </a:moveTo>
                  <a:cubicBezTo>
                    <a:pt x="104" y="235"/>
                    <a:pt x="104" y="234"/>
                    <a:pt x="104" y="234"/>
                  </a:cubicBezTo>
                  <a:close/>
                  <a:moveTo>
                    <a:pt x="105" y="243"/>
                  </a:moveTo>
                  <a:cubicBezTo>
                    <a:pt x="104" y="243"/>
                    <a:pt x="105" y="243"/>
                    <a:pt x="105" y="243"/>
                  </a:cubicBezTo>
                  <a:close/>
                  <a:moveTo>
                    <a:pt x="104" y="240"/>
                  </a:moveTo>
                  <a:cubicBezTo>
                    <a:pt x="104" y="241"/>
                    <a:pt x="103" y="239"/>
                    <a:pt x="104" y="240"/>
                  </a:cubicBezTo>
                  <a:close/>
                  <a:moveTo>
                    <a:pt x="101" y="243"/>
                  </a:moveTo>
                  <a:cubicBezTo>
                    <a:pt x="101" y="244"/>
                    <a:pt x="101" y="242"/>
                    <a:pt x="101" y="243"/>
                  </a:cubicBezTo>
                  <a:close/>
                  <a:moveTo>
                    <a:pt x="94" y="241"/>
                  </a:moveTo>
                  <a:cubicBezTo>
                    <a:pt x="96" y="242"/>
                    <a:pt x="94" y="240"/>
                    <a:pt x="94" y="241"/>
                  </a:cubicBezTo>
                  <a:close/>
                  <a:moveTo>
                    <a:pt x="92" y="242"/>
                  </a:moveTo>
                  <a:cubicBezTo>
                    <a:pt x="92" y="242"/>
                    <a:pt x="95" y="243"/>
                    <a:pt x="95" y="243"/>
                  </a:cubicBezTo>
                  <a:cubicBezTo>
                    <a:pt x="95" y="243"/>
                    <a:pt x="92" y="243"/>
                    <a:pt x="92" y="244"/>
                  </a:cubicBezTo>
                  <a:cubicBezTo>
                    <a:pt x="92" y="246"/>
                    <a:pt x="91" y="242"/>
                    <a:pt x="92" y="242"/>
                  </a:cubicBezTo>
                  <a:close/>
                  <a:moveTo>
                    <a:pt x="88" y="242"/>
                  </a:moveTo>
                  <a:cubicBezTo>
                    <a:pt x="89" y="243"/>
                    <a:pt x="88" y="240"/>
                    <a:pt x="88" y="242"/>
                  </a:cubicBezTo>
                  <a:close/>
                  <a:moveTo>
                    <a:pt x="88" y="247"/>
                  </a:moveTo>
                  <a:cubicBezTo>
                    <a:pt x="88" y="248"/>
                    <a:pt x="88" y="246"/>
                    <a:pt x="88" y="247"/>
                  </a:cubicBezTo>
                  <a:close/>
                  <a:moveTo>
                    <a:pt x="86" y="245"/>
                  </a:moveTo>
                  <a:cubicBezTo>
                    <a:pt x="84" y="245"/>
                    <a:pt x="87" y="245"/>
                    <a:pt x="86" y="245"/>
                  </a:cubicBezTo>
                  <a:close/>
                  <a:moveTo>
                    <a:pt x="84" y="248"/>
                  </a:moveTo>
                  <a:cubicBezTo>
                    <a:pt x="84" y="249"/>
                    <a:pt x="84" y="247"/>
                    <a:pt x="84" y="248"/>
                  </a:cubicBezTo>
                  <a:close/>
                  <a:moveTo>
                    <a:pt x="84" y="243"/>
                  </a:moveTo>
                  <a:cubicBezTo>
                    <a:pt x="84" y="243"/>
                    <a:pt x="84" y="242"/>
                    <a:pt x="84" y="243"/>
                  </a:cubicBezTo>
                  <a:close/>
                  <a:moveTo>
                    <a:pt x="82" y="248"/>
                  </a:moveTo>
                  <a:cubicBezTo>
                    <a:pt x="83" y="248"/>
                    <a:pt x="82" y="247"/>
                    <a:pt x="82" y="248"/>
                  </a:cubicBezTo>
                  <a:close/>
                  <a:moveTo>
                    <a:pt x="82" y="245"/>
                  </a:moveTo>
                  <a:cubicBezTo>
                    <a:pt x="82" y="246"/>
                    <a:pt x="82" y="244"/>
                    <a:pt x="82" y="245"/>
                  </a:cubicBezTo>
                  <a:close/>
                  <a:moveTo>
                    <a:pt x="78" y="245"/>
                  </a:moveTo>
                  <a:cubicBezTo>
                    <a:pt x="78" y="246"/>
                    <a:pt x="78" y="244"/>
                    <a:pt x="78" y="245"/>
                  </a:cubicBezTo>
                  <a:close/>
                  <a:moveTo>
                    <a:pt x="77" y="249"/>
                  </a:moveTo>
                  <a:cubicBezTo>
                    <a:pt x="77" y="250"/>
                    <a:pt x="77" y="249"/>
                    <a:pt x="77" y="249"/>
                  </a:cubicBezTo>
                  <a:close/>
                  <a:moveTo>
                    <a:pt x="77" y="247"/>
                  </a:moveTo>
                  <a:cubicBezTo>
                    <a:pt x="77" y="248"/>
                    <a:pt x="76" y="245"/>
                    <a:pt x="77" y="247"/>
                  </a:cubicBezTo>
                  <a:close/>
                  <a:moveTo>
                    <a:pt x="76" y="248"/>
                  </a:moveTo>
                  <a:cubicBezTo>
                    <a:pt x="76" y="249"/>
                    <a:pt x="76" y="247"/>
                    <a:pt x="76" y="248"/>
                  </a:cubicBezTo>
                  <a:close/>
                  <a:moveTo>
                    <a:pt x="30" y="263"/>
                  </a:moveTo>
                  <a:cubicBezTo>
                    <a:pt x="31" y="263"/>
                    <a:pt x="30" y="263"/>
                    <a:pt x="30" y="263"/>
                  </a:cubicBezTo>
                  <a:close/>
                  <a:moveTo>
                    <a:pt x="71" y="244"/>
                  </a:moveTo>
                  <a:cubicBezTo>
                    <a:pt x="70" y="244"/>
                    <a:pt x="71" y="243"/>
                    <a:pt x="71" y="244"/>
                  </a:cubicBezTo>
                  <a:close/>
                  <a:moveTo>
                    <a:pt x="66" y="243"/>
                  </a:moveTo>
                  <a:cubicBezTo>
                    <a:pt x="67" y="243"/>
                    <a:pt x="66" y="243"/>
                    <a:pt x="66" y="243"/>
                  </a:cubicBezTo>
                  <a:close/>
                  <a:moveTo>
                    <a:pt x="54" y="248"/>
                  </a:moveTo>
                  <a:cubicBezTo>
                    <a:pt x="51" y="248"/>
                    <a:pt x="57" y="247"/>
                    <a:pt x="54" y="248"/>
                  </a:cubicBezTo>
                  <a:close/>
                  <a:moveTo>
                    <a:pt x="51" y="247"/>
                  </a:moveTo>
                  <a:cubicBezTo>
                    <a:pt x="51" y="249"/>
                    <a:pt x="51" y="246"/>
                    <a:pt x="51" y="247"/>
                  </a:cubicBezTo>
                  <a:close/>
                  <a:moveTo>
                    <a:pt x="50" y="248"/>
                  </a:moveTo>
                  <a:cubicBezTo>
                    <a:pt x="50" y="249"/>
                    <a:pt x="50" y="247"/>
                    <a:pt x="50" y="248"/>
                  </a:cubicBezTo>
                  <a:close/>
                  <a:moveTo>
                    <a:pt x="47" y="248"/>
                  </a:moveTo>
                  <a:cubicBezTo>
                    <a:pt x="47" y="250"/>
                    <a:pt x="47" y="248"/>
                    <a:pt x="47" y="248"/>
                  </a:cubicBezTo>
                  <a:close/>
                  <a:moveTo>
                    <a:pt x="22" y="251"/>
                  </a:moveTo>
                  <a:cubicBezTo>
                    <a:pt x="22" y="251"/>
                    <a:pt x="22" y="250"/>
                    <a:pt x="22" y="251"/>
                  </a:cubicBezTo>
                  <a:close/>
                  <a:moveTo>
                    <a:pt x="26" y="250"/>
                  </a:moveTo>
                  <a:cubicBezTo>
                    <a:pt x="26" y="251"/>
                    <a:pt x="26" y="249"/>
                    <a:pt x="26" y="250"/>
                  </a:cubicBezTo>
                  <a:close/>
                  <a:moveTo>
                    <a:pt x="9" y="271"/>
                  </a:moveTo>
                  <a:cubicBezTo>
                    <a:pt x="7" y="269"/>
                    <a:pt x="4" y="266"/>
                    <a:pt x="3" y="266"/>
                  </a:cubicBezTo>
                  <a:cubicBezTo>
                    <a:pt x="4" y="265"/>
                    <a:pt x="7" y="268"/>
                    <a:pt x="10" y="270"/>
                  </a:cubicBezTo>
                  <a:cubicBezTo>
                    <a:pt x="10" y="270"/>
                    <a:pt x="9" y="271"/>
                    <a:pt x="9" y="271"/>
                  </a:cubicBezTo>
                  <a:close/>
                  <a:moveTo>
                    <a:pt x="12" y="278"/>
                  </a:moveTo>
                  <a:cubicBezTo>
                    <a:pt x="10" y="278"/>
                    <a:pt x="13" y="278"/>
                    <a:pt x="12" y="278"/>
                  </a:cubicBezTo>
                  <a:close/>
                  <a:moveTo>
                    <a:pt x="11" y="272"/>
                  </a:moveTo>
                  <a:cubicBezTo>
                    <a:pt x="11" y="272"/>
                    <a:pt x="11" y="272"/>
                    <a:pt x="12" y="271"/>
                  </a:cubicBezTo>
                  <a:cubicBezTo>
                    <a:pt x="12" y="271"/>
                    <a:pt x="12" y="271"/>
                    <a:pt x="12" y="271"/>
                  </a:cubicBezTo>
                  <a:cubicBezTo>
                    <a:pt x="12" y="271"/>
                    <a:pt x="12" y="271"/>
                    <a:pt x="12" y="271"/>
                  </a:cubicBezTo>
                  <a:cubicBezTo>
                    <a:pt x="12" y="271"/>
                    <a:pt x="12" y="271"/>
                    <a:pt x="12" y="270"/>
                  </a:cubicBezTo>
                  <a:cubicBezTo>
                    <a:pt x="12" y="270"/>
                    <a:pt x="12" y="270"/>
                    <a:pt x="12" y="271"/>
                  </a:cubicBezTo>
                  <a:cubicBezTo>
                    <a:pt x="12" y="271"/>
                    <a:pt x="11" y="272"/>
                    <a:pt x="11" y="272"/>
                  </a:cubicBezTo>
                  <a:close/>
                  <a:moveTo>
                    <a:pt x="13" y="270"/>
                  </a:moveTo>
                  <a:cubicBezTo>
                    <a:pt x="13" y="270"/>
                    <a:pt x="13" y="270"/>
                    <a:pt x="13" y="270"/>
                  </a:cubicBezTo>
                  <a:cubicBezTo>
                    <a:pt x="13" y="270"/>
                    <a:pt x="13" y="270"/>
                    <a:pt x="13" y="270"/>
                  </a:cubicBezTo>
                  <a:cubicBezTo>
                    <a:pt x="13" y="270"/>
                    <a:pt x="13" y="270"/>
                    <a:pt x="13" y="270"/>
                  </a:cubicBezTo>
                  <a:close/>
                  <a:moveTo>
                    <a:pt x="19" y="285"/>
                  </a:moveTo>
                  <a:cubicBezTo>
                    <a:pt x="19" y="285"/>
                    <a:pt x="19" y="284"/>
                    <a:pt x="19" y="285"/>
                  </a:cubicBezTo>
                  <a:close/>
                  <a:moveTo>
                    <a:pt x="20" y="288"/>
                  </a:moveTo>
                  <a:cubicBezTo>
                    <a:pt x="19" y="288"/>
                    <a:pt x="22" y="288"/>
                    <a:pt x="20" y="288"/>
                  </a:cubicBezTo>
                  <a:close/>
                  <a:moveTo>
                    <a:pt x="33" y="308"/>
                  </a:moveTo>
                  <a:cubicBezTo>
                    <a:pt x="32" y="309"/>
                    <a:pt x="33" y="308"/>
                    <a:pt x="33" y="308"/>
                  </a:cubicBezTo>
                  <a:close/>
                  <a:moveTo>
                    <a:pt x="28" y="301"/>
                  </a:moveTo>
                  <a:cubicBezTo>
                    <a:pt x="27" y="301"/>
                    <a:pt x="29" y="300"/>
                    <a:pt x="28" y="301"/>
                  </a:cubicBezTo>
                  <a:close/>
                  <a:moveTo>
                    <a:pt x="28" y="297"/>
                  </a:moveTo>
                  <a:cubicBezTo>
                    <a:pt x="27" y="298"/>
                    <a:pt x="28" y="297"/>
                    <a:pt x="28" y="297"/>
                  </a:cubicBezTo>
                  <a:close/>
                  <a:moveTo>
                    <a:pt x="27" y="297"/>
                  </a:moveTo>
                  <a:cubicBezTo>
                    <a:pt x="27" y="297"/>
                    <a:pt x="28" y="296"/>
                    <a:pt x="27" y="297"/>
                  </a:cubicBezTo>
                  <a:close/>
                  <a:moveTo>
                    <a:pt x="25" y="296"/>
                  </a:moveTo>
                  <a:cubicBezTo>
                    <a:pt x="25" y="296"/>
                    <a:pt x="27" y="294"/>
                    <a:pt x="25" y="296"/>
                  </a:cubicBezTo>
                  <a:close/>
                  <a:moveTo>
                    <a:pt x="21" y="274"/>
                  </a:moveTo>
                  <a:cubicBezTo>
                    <a:pt x="22" y="274"/>
                    <a:pt x="23" y="274"/>
                    <a:pt x="23" y="275"/>
                  </a:cubicBezTo>
                  <a:cubicBezTo>
                    <a:pt x="23" y="275"/>
                    <a:pt x="23" y="276"/>
                    <a:pt x="23" y="277"/>
                  </a:cubicBezTo>
                  <a:cubicBezTo>
                    <a:pt x="23" y="276"/>
                    <a:pt x="22" y="276"/>
                    <a:pt x="22" y="276"/>
                  </a:cubicBezTo>
                  <a:cubicBezTo>
                    <a:pt x="22" y="275"/>
                    <a:pt x="22" y="275"/>
                    <a:pt x="21" y="274"/>
                  </a:cubicBezTo>
                  <a:close/>
                  <a:moveTo>
                    <a:pt x="22" y="276"/>
                  </a:moveTo>
                  <a:cubicBezTo>
                    <a:pt x="22" y="276"/>
                    <a:pt x="23" y="276"/>
                    <a:pt x="23" y="277"/>
                  </a:cubicBezTo>
                  <a:cubicBezTo>
                    <a:pt x="24" y="278"/>
                    <a:pt x="24" y="279"/>
                    <a:pt x="24" y="279"/>
                  </a:cubicBezTo>
                  <a:cubicBezTo>
                    <a:pt x="23" y="279"/>
                    <a:pt x="22" y="278"/>
                    <a:pt x="22" y="276"/>
                  </a:cubicBezTo>
                  <a:close/>
                  <a:moveTo>
                    <a:pt x="24" y="276"/>
                  </a:moveTo>
                  <a:cubicBezTo>
                    <a:pt x="24" y="275"/>
                    <a:pt x="24" y="276"/>
                    <a:pt x="24" y="276"/>
                  </a:cubicBezTo>
                  <a:close/>
                  <a:moveTo>
                    <a:pt x="58" y="334"/>
                  </a:moveTo>
                  <a:cubicBezTo>
                    <a:pt x="57" y="335"/>
                    <a:pt x="58" y="334"/>
                    <a:pt x="58" y="334"/>
                  </a:cubicBezTo>
                  <a:close/>
                  <a:moveTo>
                    <a:pt x="57" y="334"/>
                  </a:moveTo>
                  <a:cubicBezTo>
                    <a:pt x="57" y="334"/>
                    <a:pt x="58" y="333"/>
                    <a:pt x="57" y="334"/>
                  </a:cubicBezTo>
                  <a:close/>
                  <a:moveTo>
                    <a:pt x="54" y="333"/>
                  </a:moveTo>
                  <a:cubicBezTo>
                    <a:pt x="53" y="333"/>
                    <a:pt x="55" y="333"/>
                    <a:pt x="54" y="333"/>
                  </a:cubicBezTo>
                  <a:close/>
                  <a:moveTo>
                    <a:pt x="51" y="333"/>
                  </a:moveTo>
                  <a:cubicBezTo>
                    <a:pt x="51" y="333"/>
                    <a:pt x="52" y="332"/>
                    <a:pt x="51" y="333"/>
                  </a:cubicBezTo>
                  <a:close/>
                  <a:moveTo>
                    <a:pt x="47" y="318"/>
                  </a:moveTo>
                  <a:cubicBezTo>
                    <a:pt x="46" y="318"/>
                    <a:pt x="48" y="318"/>
                    <a:pt x="47" y="318"/>
                  </a:cubicBezTo>
                  <a:close/>
                  <a:moveTo>
                    <a:pt x="50" y="336"/>
                  </a:moveTo>
                  <a:cubicBezTo>
                    <a:pt x="50" y="335"/>
                    <a:pt x="50" y="336"/>
                    <a:pt x="50" y="336"/>
                  </a:cubicBezTo>
                  <a:close/>
                  <a:moveTo>
                    <a:pt x="51" y="330"/>
                  </a:moveTo>
                  <a:cubicBezTo>
                    <a:pt x="50" y="330"/>
                    <a:pt x="51" y="330"/>
                    <a:pt x="51" y="330"/>
                  </a:cubicBezTo>
                  <a:close/>
                  <a:moveTo>
                    <a:pt x="50" y="326"/>
                  </a:moveTo>
                  <a:cubicBezTo>
                    <a:pt x="50" y="326"/>
                    <a:pt x="50" y="328"/>
                    <a:pt x="50" y="328"/>
                  </a:cubicBezTo>
                  <a:cubicBezTo>
                    <a:pt x="49" y="328"/>
                    <a:pt x="49" y="325"/>
                    <a:pt x="48" y="326"/>
                  </a:cubicBezTo>
                  <a:cubicBezTo>
                    <a:pt x="47" y="326"/>
                    <a:pt x="50" y="324"/>
                    <a:pt x="50" y="326"/>
                  </a:cubicBezTo>
                  <a:close/>
                  <a:moveTo>
                    <a:pt x="48" y="317"/>
                  </a:moveTo>
                  <a:cubicBezTo>
                    <a:pt x="47" y="317"/>
                    <a:pt x="49" y="317"/>
                    <a:pt x="48" y="317"/>
                  </a:cubicBezTo>
                  <a:close/>
                  <a:moveTo>
                    <a:pt x="48" y="320"/>
                  </a:moveTo>
                  <a:cubicBezTo>
                    <a:pt x="46" y="321"/>
                    <a:pt x="49" y="319"/>
                    <a:pt x="48" y="320"/>
                  </a:cubicBezTo>
                  <a:close/>
                  <a:moveTo>
                    <a:pt x="47" y="314"/>
                  </a:moveTo>
                  <a:cubicBezTo>
                    <a:pt x="46" y="315"/>
                    <a:pt x="48" y="314"/>
                    <a:pt x="47" y="314"/>
                  </a:cubicBezTo>
                  <a:close/>
                  <a:moveTo>
                    <a:pt x="46" y="314"/>
                  </a:moveTo>
                  <a:cubicBezTo>
                    <a:pt x="45" y="314"/>
                    <a:pt x="48" y="314"/>
                    <a:pt x="46" y="314"/>
                  </a:cubicBezTo>
                  <a:close/>
                  <a:moveTo>
                    <a:pt x="46" y="319"/>
                  </a:moveTo>
                  <a:cubicBezTo>
                    <a:pt x="45" y="320"/>
                    <a:pt x="47" y="319"/>
                    <a:pt x="46" y="319"/>
                  </a:cubicBezTo>
                  <a:close/>
                  <a:moveTo>
                    <a:pt x="44" y="320"/>
                  </a:moveTo>
                  <a:cubicBezTo>
                    <a:pt x="43" y="321"/>
                    <a:pt x="44" y="320"/>
                    <a:pt x="44" y="320"/>
                  </a:cubicBezTo>
                  <a:close/>
                  <a:moveTo>
                    <a:pt x="44" y="320"/>
                  </a:moveTo>
                  <a:cubicBezTo>
                    <a:pt x="43" y="321"/>
                    <a:pt x="45" y="319"/>
                    <a:pt x="44" y="320"/>
                  </a:cubicBezTo>
                  <a:close/>
                  <a:moveTo>
                    <a:pt x="44" y="319"/>
                  </a:moveTo>
                  <a:cubicBezTo>
                    <a:pt x="44" y="319"/>
                    <a:pt x="45" y="318"/>
                    <a:pt x="44" y="319"/>
                  </a:cubicBezTo>
                  <a:close/>
                  <a:moveTo>
                    <a:pt x="28" y="282"/>
                  </a:moveTo>
                  <a:cubicBezTo>
                    <a:pt x="27" y="281"/>
                    <a:pt x="26" y="280"/>
                    <a:pt x="26" y="279"/>
                  </a:cubicBezTo>
                  <a:cubicBezTo>
                    <a:pt x="26" y="280"/>
                    <a:pt x="28" y="281"/>
                    <a:pt x="29" y="282"/>
                  </a:cubicBezTo>
                  <a:cubicBezTo>
                    <a:pt x="29" y="282"/>
                    <a:pt x="28" y="282"/>
                    <a:pt x="28" y="282"/>
                  </a:cubicBezTo>
                  <a:close/>
                  <a:moveTo>
                    <a:pt x="45" y="303"/>
                  </a:moveTo>
                  <a:cubicBezTo>
                    <a:pt x="44" y="304"/>
                    <a:pt x="47" y="302"/>
                    <a:pt x="45" y="303"/>
                  </a:cubicBezTo>
                  <a:close/>
                  <a:moveTo>
                    <a:pt x="47" y="309"/>
                  </a:moveTo>
                  <a:cubicBezTo>
                    <a:pt x="46" y="308"/>
                    <a:pt x="48" y="308"/>
                    <a:pt x="47" y="309"/>
                  </a:cubicBezTo>
                  <a:close/>
                  <a:moveTo>
                    <a:pt x="47" y="305"/>
                  </a:moveTo>
                  <a:cubicBezTo>
                    <a:pt x="47" y="305"/>
                    <a:pt x="48" y="304"/>
                    <a:pt x="47" y="305"/>
                  </a:cubicBezTo>
                  <a:close/>
                  <a:moveTo>
                    <a:pt x="43" y="297"/>
                  </a:moveTo>
                  <a:cubicBezTo>
                    <a:pt x="43" y="297"/>
                    <a:pt x="44" y="299"/>
                    <a:pt x="42" y="299"/>
                  </a:cubicBezTo>
                  <a:cubicBezTo>
                    <a:pt x="42" y="298"/>
                    <a:pt x="43" y="297"/>
                    <a:pt x="43" y="297"/>
                  </a:cubicBezTo>
                  <a:close/>
                  <a:moveTo>
                    <a:pt x="40" y="295"/>
                  </a:moveTo>
                  <a:cubicBezTo>
                    <a:pt x="39" y="293"/>
                    <a:pt x="42" y="298"/>
                    <a:pt x="40" y="295"/>
                  </a:cubicBezTo>
                  <a:close/>
                  <a:moveTo>
                    <a:pt x="40" y="293"/>
                  </a:moveTo>
                  <a:cubicBezTo>
                    <a:pt x="38" y="294"/>
                    <a:pt x="41" y="292"/>
                    <a:pt x="40" y="293"/>
                  </a:cubicBezTo>
                  <a:close/>
                  <a:moveTo>
                    <a:pt x="39" y="292"/>
                  </a:moveTo>
                  <a:cubicBezTo>
                    <a:pt x="38" y="292"/>
                    <a:pt x="39" y="292"/>
                    <a:pt x="39" y="292"/>
                  </a:cubicBezTo>
                  <a:close/>
                  <a:moveTo>
                    <a:pt x="37" y="290"/>
                  </a:moveTo>
                  <a:cubicBezTo>
                    <a:pt x="36" y="291"/>
                    <a:pt x="37" y="290"/>
                    <a:pt x="37" y="290"/>
                  </a:cubicBezTo>
                  <a:close/>
                  <a:moveTo>
                    <a:pt x="60" y="286"/>
                  </a:moveTo>
                  <a:cubicBezTo>
                    <a:pt x="60" y="285"/>
                    <a:pt x="59" y="287"/>
                    <a:pt x="60" y="286"/>
                  </a:cubicBezTo>
                  <a:close/>
                  <a:moveTo>
                    <a:pt x="45" y="283"/>
                  </a:moveTo>
                  <a:cubicBezTo>
                    <a:pt x="46" y="284"/>
                    <a:pt x="46" y="284"/>
                    <a:pt x="45" y="283"/>
                  </a:cubicBezTo>
                  <a:close/>
                  <a:moveTo>
                    <a:pt x="38" y="280"/>
                  </a:moveTo>
                  <a:cubicBezTo>
                    <a:pt x="39" y="280"/>
                    <a:pt x="39" y="280"/>
                    <a:pt x="40" y="280"/>
                  </a:cubicBezTo>
                  <a:cubicBezTo>
                    <a:pt x="39" y="280"/>
                    <a:pt x="38" y="280"/>
                    <a:pt x="38" y="280"/>
                  </a:cubicBezTo>
                  <a:close/>
                  <a:moveTo>
                    <a:pt x="39" y="277"/>
                  </a:moveTo>
                  <a:cubicBezTo>
                    <a:pt x="40" y="277"/>
                    <a:pt x="40" y="277"/>
                    <a:pt x="41" y="278"/>
                  </a:cubicBezTo>
                  <a:cubicBezTo>
                    <a:pt x="40" y="279"/>
                    <a:pt x="38" y="276"/>
                    <a:pt x="39" y="277"/>
                  </a:cubicBezTo>
                  <a:close/>
                  <a:moveTo>
                    <a:pt x="43" y="285"/>
                  </a:moveTo>
                  <a:cubicBezTo>
                    <a:pt x="45" y="285"/>
                    <a:pt x="46" y="285"/>
                    <a:pt x="47" y="286"/>
                  </a:cubicBezTo>
                  <a:cubicBezTo>
                    <a:pt x="47" y="286"/>
                    <a:pt x="43" y="285"/>
                    <a:pt x="43" y="285"/>
                  </a:cubicBezTo>
                  <a:close/>
                  <a:moveTo>
                    <a:pt x="58" y="290"/>
                  </a:moveTo>
                  <a:cubicBezTo>
                    <a:pt x="58" y="290"/>
                    <a:pt x="60" y="292"/>
                    <a:pt x="60" y="292"/>
                  </a:cubicBezTo>
                  <a:cubicBezTo>
                    <a:pt x="60" y="291"/>
                    <a:pt x="59" y="291"/>
                    <a:pt x="58" y="290"/>
                  </a:cubicBezTo>
                  <a:close/>
                  <a:moveTo>
                    <a:pt x="68" y="291"/>
                  </a:moveTo>
                  <a:cubicBezTo>
                    <a:pt x="69" y="291"/>
                    <a:pt x="73" y="291"/>
                    <a:pt x="72" y="292"/>
                  </a:cubicBezTo>
                  <a:cubicBezTo>
                    <a:pt x="72" y="294"/>
                    <a:pt x="69" y="291"/>
                    <a:pt x="68" y="291"/>
                  </a:cubicBezTo>
                  <a:close/>
                  <a:moveTo>
                    <a:pt x="78" y="294"/>
                  </a:moveTo>
                  <a:cubicBezTo>
                    <a:pt x="79" y="294"/>
                    <a:pt x="83" y="295"/>
                    <a:pt x="83" y="295"/>
                  </a:cubicBezTo>
                  <a:cubicBezTo>
                    <a:pt x="82" y="295"/>
                    <a:pt x="78" y="295"/>
                    <a:pt x="78" y="294"/>
                  </a:cubicBezTo>
                  <a:close/>
                  <a:moveTo>
                    <a:pt x="88" y="297"/>
                  </a:moveTo>
                  <a:cubicBezTo>
                    <a:pt x="87" y="296"/>
                    <a:pt x="86" y="296"/>
                    <a:pt x="85" y="295"/>
                  </a:cubicBezTo>
                  <a:cubicBezTo>
                    <a:pt x="85" y="295"/>
                    <a:pt x="89" y="296"/>
                    <a:pt x="88" y="297"/>
                  </a:cubicBezTo>
                  <a:close/>
                  <a:moveTo>
                    <a:pt x="89" y="297"/>
                  </a:moveTo>
                  <a:cubicBezTo>
                    <a:pt x="90" y="297"/>
                    <a:pt x="98" y="298"/>
                    <a:pt x="98" y="298"/>
                  </a:cubicBezTo>
                  <a:cubicBezTo>
                    <a:pt x="97" y="300"/>
                    <a:pt x="90" y="297"/>
                    <a:pt x="89" y="297"/>
                  </a:cubicBezTo>
                  <a:close/>
                  <a:moveTo>
                    <a:pt x="100" y="300"/>
                  </a:moveTo>
                  <a:cubicBezTo>
                    <a:pt x="96" y="299"/>
                    <a:pt x="102" y="300"/>
                    <a:pt x="102" y="301"/>
                  </a:cubicBezTo>
                  <a:cubicBezTo>
                    <a:pt x="101" y="301"/>
                    <a:pt x="100" y="301"/>
                    <a:pt x="100" y="300"/>
                  </a:cubicBezTo>
                  <a:close/>
                  <a:moveTo>
                    <a:pt x="115" y="301"/>
                  </a:moveTo>
                  <a:cubicBezTo>
                    <a:pt x="116" y="302"/>
                    <a:pt x="116" y="302"/>
                    <a:pt x="116" y="302"/>
                  </a:cubicBezTo>
                  <a:cubicBezTo>
                    <a:pt x="116" y="302"/>
                    <a:pt x="101" y="299"/>
                    <a:pt x="100" y="299"/>
                  </a:cubicBezTo>
                  <a:cubicBezTo>
                    <a:pt x="102" y="300"/>
                    <a:pt x="124" y="301"/>
                    <a:pt x="124" y="301"/>
                  </a:cubicBezTo>
                  <a:cubicBezTo>
                    <a:pt x="124" y="300"/>
                    <a:pt x="128" y="301"/>
                    <a:pt x="129" y="301"/>
                  </a:cubicBezTo>
                  <a:cubicBezTo>
                    <a:pt x="129" y="302"/>
                    <a:pt x="117" y="301"/>
                    <a:pt x="115" y="301"/>
                  </a:cubicBezTo>
                  <a:close/>
                  <a:moveTo>
                    <a:pt x="153" y="305"/>
                  </a:moveTo>
                  <a:cubicBezTo>
                    <a:pt x="152" y="306"/>
                    <a:pt x="144" y="306"/>
                    <a:pt x="144" y="305"/>
                  </a:cubicBezTo>
                  <a:cubicBezTo>
                    <a:pt x="144" y="304"/>
                    <a:pt x="154" y="305"/>
                    <a:pt x="153" y="305"/>
                  </a:cubicBezTo>
                  <a:close/>
                  <a:moveTo>
                    <a:pt x="162" y="303"/>
                  </a:moveTo>
                  <a:cubicBezTo>
                    <a:pt x="163" y="302"/>
                    <a:pt x="163" y="302"/>
                    <a:pt x="164" y="303"/>
                  </a:cubicBezTo>
                  <a:cubicBezTo>
                    <a:pt x="165" y="303"/>
                    <a:pt x="170" y="303"/>
                    <a:pt x="170" y="302"/>
                  </a:cubicBezTo>
                  <a:cubicBezTo>
                    <a:pt x="169" y="304"/>
                    <a:pt x="164" y="304"/>
                    <a:pt x="162" y="303"/>
                  </a:cubicBezTo>
                  <a:close/>
                  <a:moveTo>
                    <a:pt x="176" y="299"/>
                  </a:moveTo>
                  <a:cubicBezTo>
                    <a:pt x="176" y="300"/>
                    <a:pt x="175" y="300"/>
                    <a:pt x="174" y="299"/>
                  </a:cubicBezTo>
                  <a:cubicBezTo>
                    <a:pt x="171" y="299"/>
                    <a:pt x="176" y="299"/>
                    <a:pt x="176" y="299"/>
                  </a:cubicBezTo>
                  <a:close/>
                  <a:moveTo>
                    <a:pt x="175" y="303"/>
                  </a:moveTo>
                  <a:cubicBezTo>
                    <a:pt x="174" y="302"/>
                    <a:pt x="179" y="302"/>
                    <a:pt x="179" y="302"/>
                  </a:cubicBezTo>
                  <a:cubicBezTo>
                    <a:pt x="178" y="302"/>
                    <a:pt x="176" y="304"/>
                    <a:pt x="175" y="303"/>
                  </a:cubicBezTo>
                  <a:close/>
                  <a:moveTo>
                    <a:pt x="177" y="304"/>
                  </a:moveTo>
                  <a:cubicBezTo>
                    <a:pt x="178" y="304"/>
                    <a:pt x="179" y="304"/>
                    <a:pt x="179" y="304"/>
                  </a:cubicBezTo>
                  <a:cubicBezTo>
                    <a:pt x="179" y="304"/>
                    <a:pt x="177" y="305"/>
                    <a:pt x="177" y="304"/>
                  </a:cubicBezTo>
                  <a:close/>
                  <a:moveTo>
                    <a:pt x="181" y="299"/>
                  </a:moveTo>
                  <a:cubicBezTo>
                    <a:pt x="181" y="298"/>
                    <a:pt x="181" y="299"/>
                    <a:pt x="181" y="299"/>
                  </a:cubicBezTo>
                  <a:close/>
                  <a:moveTo>
                    <a:pt x="185" y="301"/>
                  </a:moveTo>
                  <a:cubicBezTo>
                    <a:pt x="184" y="300"/>
                    <a:pt x="185" y="302"/>
                    <a:pt x="185" y="301"/>
                  </a:cubicBezTo>
                  <a:close/>
                  <a:moveTo>
                    <a:pt x="184" y="299"/>
                  </a:moveTo>
                  <a:cubicBezTo>
                    <a:pt x="184" y="298"/>
                    <a:pt x="187" y="300"/>
                    <a:pt x="184" y="299"/>
                  </a:cubicBezTo>
                  <a:close/>
                  <a:moveTo>
                    <a:pt x="189" y="302"/>
                  </a:moveTo>
                  <a:cubicBezTo>
                    <a:pt x="187" y="301"/>
                    <a:pt x="192" y="301"/>
                    <a:pt x="192" y="301"/>
                  </a:cubicBezTo>
                  <a:cubicBezTo>
                    <a:pt x="191" y="302"/>
                    <a:pt x="190" y="302"/>
                    <a:pt x="189" y="302"/>
                  </a:cubicBezTo>
                  <a:close/>
                  <a:moveTo>
                    <a:pt x="193" y="301"/>
                  </a:moveTo>
                  <a:cubicBezTo>
                    <a:pt x="194" y="300"/>
                    <a:pt x="195" y="300"/>
                    <a:pt x="196" y="300"/>
                  </a:cubicBezTo>
                  <a:cubicBezTo>
                    <a:pt x="197" y="300"/>
                    <a:pt x="193" y="301"/>
                    <a:pt x="193" y="301"/>
                  </a:cubicBezTo>
                  <a:close/>
                  <a:moveTo>
                    <a:pt x="196" y="302"/>
                  </a:moveTo>
                  <a:cubicBezTo>
                    <a:pt x="198" y="301"/>
                    <a:pt x="197" y="302"/>
                    <a:pt x="196" y="302"/>
                  </a:cubicBezTo>
                  <a:close/>
                  <a:moveTo>
                    <a:pt x="228" y="295"/>
                  </a:moveTo>
                  <a:cubicBezTo>
                    <a:pt x="227" y="294"/>
                    <a:pt x="228" y="296"/>
                    <a:pt x="228" y="295"/>
                  </a:cubicBezTo>
                  <a:close/>
                  <a:moveTo>
                    <a:pt x="209" y="299"/>
                  </a:moveTo>
                  <a:cubicBezTo>
                    <a:pt x="210" y="298"/>
                    <a:pt x="211" y="298"/>
                    <a:pt x="212" y="298"/>
                  </a:cubicBezTo>
                  <a:cubicBezTo>
                    <a:pt x="211" y="299"/>
                    <a:pt x="210" y="299"/>
                    <a:pt x="209" y="299"/>
                  </a:cubicBezTo>
                  <a:close/>
                  <a:moveTo>
                    <a:pt x="213" y="299"/>
                  </a:moveTo>
                  <a:cubicBezTo>
                    <a:pt x="215" y="298"/>
                    <a:pt x="214" y="299"/>
                    <a:pt x="213" y="299"/>
                  </a:cubicBezTo>
                  <a:close/>
                  <a:moveTo>
                    <a:pt x="215" y="296"/>
                  </a:moveTo>
                  <a:cubicBezTo>
                    <a:pt x="214" y="296"/>
                    <a:pt x="214" y="296"/>
                    <a:pt x="213" y="296"/>
                  </a:cubicBezTo>
                  <a:cubicBezTo>
                    <a:pt x="213" y="295"/>
                    <a:pt x="215" y="296"/>
                    <a:pt x="215" y="296"/>
                  </a:cubicBezTo>
                  <a:close/>
                  <a:moveTo>
                    <a:pt x="221" y="295"/>
                  </a:moveTo>
                  <a:cubicBezTo>
                    <a:pt x="220" y="294"/>
                    <a:pt x="221" y="297"/>
                    <a:pt x="221" y="295"/>
                  </a:cubicBezTo>
                  <a:close/>
                  <a:moveTo>
                    <a:pt x="222" y="293"/>
                  </a:moveTo>
                  <a:cubicBezTo>
                    <a:pt x="224" y="294"/>
                    <a:pt x="223" y="294"/>
                    <a:pt x="222" y="294"/>
                  </a:cubicBezTo>
                  <a:cubicBezTo>
                    <a:pt x="221" y="294"/>
                    <a:pt x="221" y="293"/>
                    <a:pt x="222" y="293"/>
                  </a:cubicBezTo>
                  <a:close/>
                  <a:moveTo>
                    <a:pt x="222" y="297"/>
                  </a:moveTo>
                  <a:cubicBezTo>
                    <a:pt x="223" y="297"/>
                    <a:pt x="224" y="297"/>
                    <a:pt x="225" y="297"/>
                  </a:cubicBezTo>
                  <a:cubicBezTo>
                    <a:pt x="225" y="297"/>
                    <a:pt x="221" y="298"/>
                    <a:pt x="222" y="297"/>
                  </a:cubicBezTo>
                  <a:close/>
                  <a:moveTo>
                    <a:pt x="226" y="296"/>
                  </a:moveTo>
                  <a:cubicBezTo>
                    <a:pt x="226" y="295"/>
                    <a:pt x="229" y="296"/>
                    <a:pt x="230" y="296"/>
                  </a:cubicBezTo>
                  <a:cubicBezTo>
                    <a:pt x="228" y="296"/>
                    <a:pt x="226" y="297"/>
                    <a:pt x="226" y="296"/>
                  </a:cubicBezTo>
                  <a:close/>
                  <a:moveTo>
                    <a:pt x="234" y="294"/>
                  </a:moveTo>
                  <a:cubicBezTo>
                    <a:pt x="233" y="294"/>
                    <a:pt x="232" y="294"/>
                    <a:pt x="232" y="294"/>
                  </a:cubicBezTo>
                  <a:cubicBezTo>
                    <a:pt x="232" y="293"/>
                    <a:pt x="234" y="293"/>
                    <a:pt x="234" y="294"/>
                  </a:cubicBezTo>
                  <a:close/>
                  <a:moveTo>
                    <a:pt x="233" y="291"/>
                  </a:moveTo>
                  <a:cubicBezTo>
                    <a:pt x="234" y="290"/>
                    <a:pt x="234" y="290"/>
                    <a:pt x="235" y="290"/>
                  </a:cubicBezTo>
                  <a:cubicBezTo>
                    <a:pt x="235" y="291"/>
                    <a:pt x="234" y="291"/>
                    <a:pt x="233" y="291"/>
                  </a:cubicBezTo>
                  <a:close/>
                  <a:moveTo>
                    <a:pt x="257" y="283"/>
                  </a:moveTo>
                  <a:cubicBezTo>
                    <a:pt x="258" y="283"/>
                    <a:pt x="258" y="282"/>
                    <a:pt x="259" y="282"/>
                  </a:cubicBezTo>
                  <a:cubicBezTo>
                    <a:pt x="259" y="283"/>
                    <a:pt x="255" y="284"/>
                    <a:pt x="257" y="283"/>
                  </a:cubicBezTo>
                  <a:close/>
                  <a:moveTo>
                    <a:pt x="494" y="29"/>
                  </a:moveTo>
                  <a:cubicBezTo>
                    <a:pt x="493" y="30"/>
                    <a:pt x="493" y="31"/>
                    <a:pt x="492" y="33"/>
                  </a:cubicBezTo>
                  <a:cubicBezTo>
                    <a:pt x="491" y="31"/>
                    <a:pt x="494" y="29"/>
                    <a:pt x="494" y="29"/>
                  </a:cubicBezTo>
                  <a:close/>
                  <a:moveTo>
                    <a:pt x="486" y="47"/>
                  </a:moveTo>
                  <a:cubicBezTo>
                    <a:pt x="487" y="45"/>
                    <a:pt x="487" y="42"/>
                    <a:pt x="489" y="40"/>
                  </a:cubicBezTo>
                  <a:cubicBezTo>
                    <a:pt x="487" y="42"/>
                    <a:pt x="486" y="48"/>
                    <a:pt x="485" y="51"/>
                  </a:cubicBezTo>
                  <a:cubicBezTo>
                    <a:pt x="485" y="51"/>
                    <a:pt x="486" y="47"/>
                    <a:pt x="486" y="47"/>
                  </a:cubicBezTo>
                  <a:close/>
                  <a:moveTo>
                    <a:pt x="483" y="59"/>
                  </a:moveTo>
                  <a:cubicBezTo>
                    <a:pt x="483" y="61"/>
                    <a:pt x="483" y="62"/>
                    <a:pt x="482" y="63"/>
                  </a:cubicBezTo>
                  <a:cubicBezTo>
                    <a:pt x="482" y="61"/>
                    <a:pt x="483" y="60"/>
                    <a:pt x="483" y="59"/>
                  </a:cubicBezTo>
                  <a:close/>
                  <a:moveTo>
                    <a:pt x="474" y="81"/>
                  </a:moveTo>
                  <a:cubicBezTo>
                    <a:pt x="475" y="81"/>
                    <a:pt x="476" y="79"/>
                    <a:pt x="474" y="81"/>
                  </a:cubicBezTo>
                  <a:close/>
                  <a:moveTo>
                    <a:pt x="471" y="88"/>
                  </a:moveTo>
                  <a:cubicBezTo>
                    <a:pt x="472" y="86"/>
                    <a:pt x="472" y="85"/>
                    <a:pt x="473" y="84"/>
                  </a:cubicBezTo>
                  <a:cubicBezTo>
                    <a:pt x="473" y="85"/>
                    <a:pt x="471" y="89"/>
                    <a:pt x="471" y="88"/>
                  </a:cubicBezTo>
                  <a:close/>
                  <a:moveTo>
                    <a:pt x="468" y="95"/>
                  </a:moveTo>
                  <a:cubicBezTo>
                    <a:pt x="467" y="97"/>
                    <a:pt x="463" y="104"/>
                    <a:pt x="463" y="104"/>
                  </a:cubicBezTo>
                  <a:cubicBezTo>
                    <a:pt x="464" y="101"/>
                    <a:pt x="467" y="98"/>
                    <a:pt x="468" y="95"/>
                  </a:cubicBezTo>
                  <a:close/>
                  <a:moveTo>
                    <a:pt x="460" y="107"/>
                  </a:moveTo>
                  <a:cubicBezTo>
                    <a:pt x="460" y="106"/>
                    <a:pt x="461" y="105"/>
                    <a:pt x="462" y="104"/>
                  </a:cubicBezTo>
                  <a:cubicBezTo>
                    <a:pt x="462" y="105"/>
                    <a:pt x="460" y="108"/>
                    <a:pt x="460" y="107"/>
                  </a:cubicBezTo>
                  <a:close/>
                  <a:moveTo>
                    <a:pt x="425" y="161"/>
                  </a:moveTo>
                  <a:cubicBezTo>
                    <a:pt x="425" y="161"/>
                    <a:pt x="422" y="164"/>
                    <a:pt x="422" y="164"/>
                  </a:cubicBezTo>
                  <a:cubicBezTo>
                    <a:pt x="421" y="163"/>
                    <a:pt x="424" y="161"/>
                    <a:pt x="425" y="161"/>
                  </a:cubicBezTo>
                  <a:close/>
                  <a:moveTo>
                    <a:pt x="419" y="166"/>
                  </a:moveTo>
                  <a:cubicBezTo>
                    <a:pt x="419" y="166"/>
                    <a:pt x="419" y="168"/>
                    <a:pt x="419" y="168"/>
                  </a:cubicBezTo>
                  <a:cubicBezTo>
                    <a:pt x="419" y="169"/>
                    <a:pt x="418" y="169"/>
                    <a:pt x="417" y="168"/>
                  </a:cubicBezTo>
                  <a:cubicBezTo>
                    <a:pt x="417" y="167"/>
                    <a:pt x="418" y="167"/>
                    <a:pt x="419" y="166"/>
                  </a:cubicBezTo>
                  <a:close/>
                  <a:moveTo>
                    <a:pt x="416" y="172"/>
                  </a:moveTo>
                  <a:cubicBezTo>
                    <a:pt x="415" y="173"/>
                    <a:pt x="414" y="174"/>
                    <a:pt x="414" y="174"/>
                  </a:cubicBezTo>
                  <a:cubicBezTo>
                    <a:pt x="414" y="173"/>
                    <a:pt x="415" y="172"/>
                    <a:pt x="416" y="172"/>
                  </a:cubicBezTo>
                  <a:close/>
                  <a:moveTo>
                    <a:pt x="411" y="178"/>
                  </a:moveTo>
                  <a:cubicBezTo>
                    <a:pt x="410" y="177"/>
                    <a:pt x="411" y="178"/>
                    <a:pt x="411" y="178"/>
                  </a:cubicBezTo>
                  <a:close/>
                  <a:moveTo>
                    <a:pt x="409" y="180"/>
                  </a:moveTo>
                  <a:cubicBezTo>
                    <a:pt x="408" y="181"/>
                    <a:pt x="408" y="181"/>
                    <a:pt x="407" y="182"/>
                  </a:cubicBezTo>
                  <a:cubicBezTo>
                    <a:pt x="412" y="178"/>
                    <a:pt x="432" y="154"/>
                    <a:pt x="433" y="151"/>
                  </a:cubicBezTo>
                  <a:cubicBezTo>
                    <a:pt x="433" y="152"/>
                    <a:pt x="429" y="157"/>
                    <a:pt x="427" y="158"/>
                  </a:cubicBezTo>
                  <a:cubicBezTo>
                    <a:pt x="428" y="157"/>
                    <a:pt x="428" y="154"/>
                    <a:pt x="427" y="155"/>
                  </a:cubicBezTo>
                  <a:cubicBezTo>
                    <a:pt x="429" y="153"/>
                    <a:pt x="444" y="137"/>
                    <a:pt x="443" y="136"/>
                  </a:cubicBezTo>
                  <a:cubicBezTo>
                    <a:pt x="443" y="137"/>
                    <a:pt x="442" y="137"/>
                    <a:pt x="441" y="137"/>
                  </a:cubicBezTo>
                  <a:cubicBezTo>
                    <a:pt x="441" y="135"/>
                    <a:pt x="452" y="124"/>
                    <a:pt x="453" y="122"/>
                  </a:cubicBezTo>
                  <a:cubicBezTo>
                    <a:pt x="455" y="118"/>
                    <a:pt x="461" y="111"/>
                    <a:pt x="462" y="108"/>
                  </a:cubicBezTo>
                  <a:cubicBezTo>
                    <a:pt x="461" y="114"/>
                    <a:pt x="453" y="123"/>
                    <a:pt x="450" y="129"/>
                  </a:cubicBezTo>
                  <a:cubicBezTo>
                    <a:pt x="445" y="136"/>
                    <a:pt x="441" y="143"/>
                    <a:pt x="435" y="150"/>
                  </a:cubicBezTo>
                  <a:cubicBezTo>
                    <a:pt x="428" y="160"/>
                    <a:pt x="421" y="169"/>
                    <a:pt x="412" y="178"/>
                  </a:cubicBezTo>
                  <a:cubicBezTo>
                    <a:pt x="409" y="181"/>
                    <a:pt x="406" y="185"/>
                    <a:pt x="403" y="188"/>
                  </a:cubicBezTo>
                  <a:cubicBezTo>
                    <a:pt x="406" y="185"/>
                    <a:pt x="408" y="182"/>
                    <a:pt x="409" y="180"/>
                  </a:cubicBezTo>
                  <a:close/>
                  <a:moveTo>
                    <a:pt x="287" y="281"/>
                  </a:moveTo>
                  <a:cubicBezTo>
                    <a:pt x="287" y="280"/>
                    <a:pt x="287" y="282"/>
                    <a:pt x="287" y="281"/>
                  </a:cubicBezTo>
                  <a:close/>
                  <a:moveTo>
                    <a:pt x="293" y="278"/>
                  </a:moveTo>
                  <a:cubicBezTo>
                    <a:pt x="294" y="278"/>
                    <a:pt x="294" y="278"/>
                    <a:pt x="295" y="277"/>
                  </a:cubicBezTo>
                  <a:cubicBezTo>
                    <a:pt x="295" y="277"/>
                    <a:pt x="296" y="276"/>
                    <a:pt x="297" y="277"/>
                  </a:cubicBezTo>
                  <a:cubicBezTo>
                    <a:pt x="298" y="279"/>
                    <a:pt x="293" y="279"/>
                    <a:pt x="293" y="278"/>
                  </a:cubicBezTo>
                  <a:close/>
                  <a:moveTo>
                    <a:pt x="299" y="276"/>
                  </a:moveTo>
                  <a:cubicBezTo>
                    <a:pt x="298" y="275"/>
                    <a:pt x="302" y="275"/>
                    <a:pt x="302" y="276"/>
                  </a:cubicBezTo>
                  <a:cubicBezTo>
                    <a:pt x="301" y="276"/>
                    <a:pt x="300" y="277"/>
                    <a:pt x="299" y="276"/>
                  </a:cubicBezTo>
                  <a:close/>
                  <a:moveTo>
                    <a:pt x="316" y="268"/>
                  </a:moveTo>
                  <a:cubicBezTo>
                    <a:pt x="315" y="267"/>
                    <a:pt x="320" y="266"/>
                    <a:pt x="320" y="267"/>
                  </a:cubicBezTo>
                  <a:cubicBezTo>
                    <a:pt x="317" y="270"/>
                    <a:pt x="317" y="268"/>
                    <a:pt x="316" y="268"/>
                  </a:cubicBezTo>
                  <a:close/>
                  <a:moveTo>
                    <a:pt x="356" y="243"/>
                  </a:moveTo>
                  <a:cubicBezTo>
                    <a:pt x="356" y="242"/>
                    <a:pt x="363" y="238"/>
                    <a:pt x="363" y="238"/>
                  </a:cubicBezTo>
                  <a:cubicBezTo>
                    <a:pt x="364" y="239"/>
                    <a:pt x="352" y="246"/>
                    <a:pt x="356" y="243"/>
                  </a:cubicBezTo>
                  <a:close/>
                  <a:moveTo>
                    <a:pt x="372" y="231"/>
                  </a:moveTo>
                  <a:cubicBezTo>
                    <a:pt x="373" y="230"/>
                    <a:pt x="375" y="228"/>
                    <a:pt x="377" y="226"/>
                  </a:cubicBezTo>
                  <a:cubicBezTo>
                    <a:pt x="375" y="228"/>
                    <a:pt x="373" y="230"/>
                    <a:pt x="372" y="231"/>
                  </a:cubicBezTo>
                  <a:close/>
                  <a:moveTo>
                    <a:pt x="386" y="220"/>
                  </a:moveTo>
                  <a:cubicBezTo>
                    <a:pt x="386" y="219"/>
                    <a:pt x="387" y="218"/>
                    <a:pt x="388" y="218"/>
                  </a:cubicBezTo>
                  <a:cubicBezTo>
                    <a:pt x="387" y="219"/>
                    <a:pt x="387" y="219"/>
                    <a:pt x="386" y="220"/>
                  </a:cubicBezTo>
                  <a:close/>
                  <a:moveTo>
                    <a:pt x="395" y="212"/>
                  </a:moveTo>
                  <a:cubicBezTo>
                    <a:pt x="394" y="211"/>
                    <a:pt x="397" y="209"/>
                    <a:pt x="397" y="210"/>
                  </a:cubicBezTo>
                  <a:cubicBezTo>
                    <a:pt x="397" y="210"/>
                    <a:pt x="396" y="211"/>
                    <a:pt x="395" y="212"/>
                  </a:cubicBezTo>
                  <a:close/>
                  <a:moveTo>
                    <a:pt x="401" y="205"/>
                  </a:moveTo>
                  <a:cubicBezTo>
                    <a:pt x="402" y="204"/>
                    <a:pt x="402" y="204"/>
                    <a:pt x="403" y="203"/>
                  </a:cubicBezTo>
                  <a:cubicBezTo>
                    <a:pt x="403" y="204"/>
                    <a:pt x="402" y="205"/>
                    <a:pt x="401" y="205"/>
                  </a:cubicBezTo>
                  <a:close/>
                  <a:moveTo>
                    <a:pt x="415" y="190"/>
                  </a:moveTo>
                  <a:cubicBezTo>
                    <a:pt x="416" y="189"/>
                    <a:pt x="416" y="189"/>
                    <a:pt x="417" y="188"/>
                  </a:cubicBezTo>
                  <a:cubicBezTo>
                    <a:pt x="417" y="189"/>
                    <a:pt x="416" y="190"/>
                    <a:pt x="415" y="190"/>
                  </a:cubicBezTo>
                  <a:close/>
                  <a:moveTo>
                    <a:pt x="466" y="119"/>
                  </a:moveTo>
                  <a:cubicBezTo>
                    <a:pt x="453" y="138"/>
                    <a:pt x="442" y="157"/>
                    <a:pt x="427" y="175"/>
                  </a:cubicBezTo>
                  <a:cubicBezTo>
                    <a:pt x="413" y="192"/>
                    <a:pt x="398" y="207"/>
                    <a:pt x="382" y="221"/>
                  </a:cubicBezTo>
                  <a:cubicBezTo>
                    <a:pt x="375" y="227"/>
                    <a:pt x="369" y="232"/>
                    <a:pt x="362" y="237"/>
                  </a:cubicBezTo>
                  <a:cubicBezTo>
                    <a:pt x="360" y="238"/>
                    <a:pt x="354" y="244"/>
                    <a:pt x="349" y="248"/>
                  </a:cubicBezTo>
                  <a:cubicBezTo>
                    <a:pt x="351" y="246"/>
                    <a:pt x="353" y="245"/>
                    <a:pt x="353" y="245"/>
                  </a:cubicBezTo>
                  <a:cubicBezTo>
                    <a:pt x="355" y="249"/>
                    <a:pt x="329" y="259"/>
                    <a:pt x="329" y="260"/>
                  </a:cubicBezTo>
                  <a:cubicBezTo>
                    <a:pt x="330" y="260"/>
                    <a:pt x="331" y="259"/>
                    <a:pt x="332" y="259"/>
                  </a:cubicBezTo>
                  <a:cubicBezTo>
                    <a:pt x="332" y="259"/>
                    <a:pt x="324" y="264"/>
                    <a:pt x="322" y="266"/>
                  </a:cubicBezTo>
                  <a:cubicBezTo>
                    <a:pt x="323" y="265"/>
                    <a:pt x="324" y="264"/>
                    <a:pt x="325" y="263"/>
                  </a:cubicBezTo>
                  <a:cubicBezTo>
                    <a:pt x="324" y="262"/>
                    <a:pt x="313" y="268"/>
                    <a:pt x="313" y="268"/>
                  </a:cubicBezTo>
                  <a:cubicBezTo>
                    <a:pt x="314" y="268"/>
                    <a:pt x="315" y="268"/>
                    <a:pt x="316" y="268"/>
                  </a:cubicBezTo>
                  <a:cubicBezTo>
                    <a:pt x="316" y="270"/>
                    <a:pt x="310" y="272"/>
                    <a:pt x="308" y="272"/>
                  </a:cubicBezTo>
                  <a:cubicBezTo>
                    <a:pt x="308" y="272"/>
                    <a:pt x="309" y="272"/>
                    <a:pt x="309" y="272"/>
                  </a:cubicBezTo>
                  <a:cubicBezTo>
                    <a:pt x="309" y="272"/>
                    <a:pt x="302" y="276"/>
                    <a:pt x="302" y="275"/>
                  </a:cubicBezTo>
                  <a:cubicBezTo>
                    <a:pt x="302" y="274"/>
                    <a:pt x="303" y="274"/>
                    <a:pt x="303" y="273"/>
                  </a:cubicBezTo>
                  <a:cubicBezTo>
                    <a:pt x="302" y="273"/>
                    <a:pt x="300" y="273"/>
                    <a:pt x="299" y="274"/>
                  </a:cubicBezTo>
                  <a:cubicBezTo>
                    <a:pt x="340" y="254"/>
                    <a:pt x="378" y="226"/>
                    <a:pt x="409" y="193"/>
                  </a:cubicBezTo>
                  <a:cubicBezTo>
                    <a:pt x="427" y="174"/>
                    <a:pt x="444" y="153"/>
                    <a:pt x="458" y="131"/>
                  </a:cubicBezTo>
                  <a:cubicBezTo>
                    <a:pt x="469" y="112"/>
                    <a:pt x="484" y="89"/>
                    <a:pt x="489" y="68"/>
                  </a:cubicBezTo>
                  <a:cubicBezTo>
                    <a:pt x="486" y="83"/>
                    <a:pt x="475" y="105"/>
                    <a:pt x="466" y="119"/>
                  </a:cubicBezTo>
                  <a:close/>
                  <a:moveTo>
                    <a:pt x="490" y="38"/>
                  </a:moveTo>
                  <a:cubicBezTo>
                    <a:pt x="489" y="38"/>
                    <a:pt x="491" y="35"/>
                    <a:pt x="491" y="34"/>
                  </a:cubicBezTo>
                  <a:cubicBezTo>
                    <a:pt x="491" y="34"/>
                    <a:pt x="490" y="39"/>
                    <a:pt x="490" y="38"/>
                  </a:cubicBezTo>
                  <a:close/>
                  <a:moveTo>
                    <a:pt x="504" y="39"/>
                  </a:moveTo>
                  <a:cubicBezTo>
                    <a:pt x="504" y="38"/>
                    <a:pt x="506" y="35"/>
                    <a:pt x="506" y="34"/>
                  </a:cubicBezTo>
                  <a:cubicBezTo>
                    <a:pt x="506" y="35"/>
                    <a:pt x="503" y="40"/>
                    <a:pt x="504" y="39"/>
                  </a:cubicBezTo>
                  <a:close/>
                  <a:moveTo>
                    <a:pt x="510" y="23"/>
                  </a:moveTo>
                  <a:cubicBezTo>
                    <a:pt x="509" y="23"/>
                    <a:pt x="513" y="20"/>
                    <a:pt x="513" y="19"/>
                  </a:cubicBezTo>
                  <a:cubicBezTo>
                    <a:pt x="514" y="20"/>
                    <a:pt x="511" y="24"/>
                    <a:pt x="510" y="23"/>
                  </a:cubicBezTo>
                  <a:close/>
                  <a:moveTo>
                    <a:pt x="244" y="295"/>
                  </a:moveTo>
                  <a:cubicBezTo>
                    <a:pt x="243" y="294"/>
                    <a:pt x="244" y="296"/>
                    <a:pt x="244" y="295"/>
                  </a:cubicBezTo>
                  <a:close/>
                  <a:moveTo>
                    <a:pt x="72" y="297"/>
                  </a:moveTo>
                  <a:cubicBezTo>
                    <a:pt x="72" y="295"/>
                    <a:pt x="62" y="295"/>
                    <a:pt x="61" y="295"/>
                  </a:cubicBezTo>
                  <a:cubicBezTo>
                    <a:pt x="62" y="295"/>
                    <a:pt x="71" y="298"/>
                    <a:pt x="72" y="297"/>
                  </a:cubicBezTo>
                  <a:close/>
                  <a:moveTo>
                    <a:pt x="250" y="294"/>
                  </a:moveTo>
                  <a:cubicBezTo>
                    <a:pt x="248" y="293"/>
                    <a:pt x="249" y="294"/>
                    <a:pt x="250" y="294"/>
                  </a:cubicBezTo>
                  <a:close/>
                  <a:moveTo>
                    <a:pt x="349" y="248"/>
                  </a:moveTo>
                  <a:cubicBezTo>
                    <a:pt x="345" y="251"/>
                    <a:pt x="341" y="254"/>
                    <a:pt x="340" y="254"/>
                  </a:cubicBezTo>
                  <a:cubicBezTo>
                    <a:pt x="341" y="254"/>
                    <a:pt x="345" y="251"/>
                    <a:pt x="349" y="248"/>
                  </a:cubicBezTo>
                  <a:close/>
                  <a:moveTo>
                    <a:pt x="95" y="303"/>
                  </a:moveTo>
                  <a:cubicBezTo>
                    <a:pt x="95" y="304"/>
                    <a:pt x="95" y="302"/>
                    <a:pt x="95" y="303"/>
                  </a:cubicBezTo>
                  <a:close/>
                  <a:moveTo>
                    <a:pt x="311" y="270"/>
                  </a:moveTo>
                  <a:cubicBezTo>
                    <a:pt x="310" y="269"/>
                    <a:pt x="311" y="270"/>
                    <a:pt x="311" y="270"/>
                  </a:cubicBezTo>
                  <a:close/>
                  <a:moveTo>
                    <a:pt x="334" y="257"/>
                  </a:moveTo>
                  <a:cubicBezTo>
                    <a:pt x="334" y="257"/>
                    <a:pt x="339" y="255"/>
                    <a:pt x="339" y="254"/>
                  </a:cubicBezTo>
                  <a:cubicBezTo>
                    <a:pt x="338" y="254"/>
                    <a:pt x="335" y="256"/>
                    <a:pt x="334" y="257"/>
                  </a:cubicBezTo>
                  <a:close/>
                  <a:moveTo>
                    <a:pt x="308" y="272"/>
                  </a:moveTo>
                  <a:cubicBezTo>
                    <a:pt x="307" y="272"/>
                    <a:pt x="307" y="272"/>
                    <a:pt x="306" y="272"/>
                  </a:cubicBezTo>
                  <a:cubicBezTo>
                    <a:pt x="306" y="272"/>
                    <a:pt x="307" y="272"/>
                    <a:pt x="308" y="272"/>
                  </a:cubicBezTo>
                  <a:close/>
                  <a:moveTo>
                    <a:pt x="55" y="259"/>
                  </a:moveTo>
                  <a:cubicBezTo>
                    <a:pt x="55" y="258"/>
                    <a:pt x="54" y="259"/>
                    <a:pt x="54" y="259"/>
                  </a:cubicBezTo>
                  <a:cubicBezTo>
                    <a:pt x="54" y="259"/>
                    <a:pt x="55" y="259"/>
                    <a:pt x="55" y="259"/>
                  </a:cubicBezTo>
                  <a:close/>
                  <a:moveTo>
                    <a:pt x="106" y="233"/>
                  </a:moveTo>
                  <a:cubicBezTo>
                    <a:pt x="106" y="233"/>
                    <a:pt x="106" y="233"/>
                    <a:pt x="106" y="232"/>
                  </a:cubicBezTo>
                  <a:cubicBezTo>
                    <a:pt x="105" y="229"/>
                    <a:pt x="105" y="231"/>
                    <a:pt x="106" y="233"/>
                  </a:cubicBezTo>
                  <a:close/>
                  <a:moveTo>
                    <a:pt x="54" y="259"/>
                  </a:moveTo>
                  <a:cubicBezTo>
                    <a:pt x="54" y="260"/>
                    <a:pt x="54" y="260"/>
                    <a:pt x="54" y="260"/>
                  </a:cubicBezTo>
                  <a:cubicBezTo>
                    <a:pt x="54" y="259"/>
                    <a:pt x="54" y="259"/>
                    <a:pt x="54" y="259"/>
                  </a:cubicBezTo>
                  <a:cubicBezTo>
                    <a:pt x="54" y="259"/>
                    <a:pt x="54" y="259"/>
                    <a:pt x="54" y="259"/>
                  </a:cubicBezTo>
                  <a:close/>
                  <a:moveTo>
                    <a:pt x="67" y="245"/>
                  </a:moveTo>
                  <a:cubicBezTo>
                    <a:pt x="67" y="245"/>
                    <a:pt x="67" y="245"/>
                    <a:pt x="67" y="245"/>
                  </a:cubicBezTo>
                  <a:cubicBezTo>
                    <a:pt x="67" y="245"/>
                    <a:pt x="67" y="245"/>
                    <a:pt x="67" y="245"/>
                  </a:cubicBezTo>
                  <a:cubicBezTo>
                    <a:pt x="67" y="245"/>
                    <a:pt x="67" y="245"/>
                    <a:pt x="67" y="245"/>
                  </a:cubicBezTo>
                  <a:close/>
                  <a:moveTo>
                    <a:pt x="68" y="244"/>
                  </a:moveTo>
                  <a:cubicBezTo>
                    <a:pt x="68" y="244"/>
                    <a:pt x="68" y="244"/>
                    <a:pt x="68" y="244"/>
                  </a:cubicBezTo>
                  <a:cubicBezTo>
                    <a:pt x="68" y="245"/>
                    <a:pt x="68" y="244"/>
                    <a:pt x="68" y="244"/>
                  </a:cubicBezTo>
                  <a:close/>
                  <a:moveTo>
                    <a:pt x="67" y="244"/>
                  </a:moveTo>
                  <a:cubicBezTo>
                    <a:pt x="67" y="244"/>
                    <a:pt x="67" y="244"/>
                    <a:pt x="67" y="244"/>
                  </a:cubicBezTo>
                  <a:cubicBezTo>
                    <a:pt x="67" y="245"/>
                    <a:pt x="67" y="245"/>
                    <a:pt x="67" y="244"/>
                  </a:cubicBezTo>
                  <a:close/>
                  <a:moveTo>
                    <a:pt x="79" y="241"/>
                  </a:moveTo>
                  <a:cubicBezTo>
                    <a:pt x="79" y="240"/>
                    <a:pt x="79" y="242"/>
                    <a:pt x="79" y="241"/>
                  </a:cubicBezTo>
                  <a:close/>
                  <a:moveTo>
                    <a:pt x="76" y="242"/>
                  </a:moveTo>
                  <a:cubicBezTo>
                    <a:pt x="76" y="243"/>
                    <a:pt x="76" y="241"/>
                    <a:pt x="76" y="242"/>
                  </a:cubicBezTo>
                  <a:close/>
                  <a:moveTo>
                    <a:pt x="18" y="253"/>
                  </a:moveTo>
                  <a:cubicBezTo>
                    <a:pt x="16" y="251"/>
                    <a:pt x="18" y="254"/>
                    <a:pt x="18" y="253"/>
                  </a:cubicBezTo>
                  <a:close/>
                  <a:moveTo>
                    <a:pt x="75" y="240"/>
                  </a:moveTo>
                  <a:cubicBezTo>
                    <a:pt x="75" y="241"/>
                    <a:pt x="75" y="239"/>
                    <a:pt x="75" y="240"/>
                  </a:cubicBezTo>
                  <a:close/>
                  <a:moveTo>
                    <a:pt x="85" y="253"/>
                  </a:moveTo>
                  <a:cubicBezTo>
                    <a:pt x="86" y="254"/>
                    <a:pt x="85" y="251"/>
                    <a:pt x="85" y="253"/>
                  </a:cubicBezTo>
                  <a:close/>
                  <a:moveTo>
                    <a:pt x="97" y="237"/>
                  </a:moveTo>
                  <a:cubicBezTo>
                    <a:pt x="97" y="238"/>
                    <a:pt x="99" y="237"/>
                    <a:pt x="98" y="236"/>
                  </a:cubicBezTo>
                  <a:cubicBezTo>
                    <a:pt x="98" y="236"/>
                    <a:pt x="97" y="237"/>
                    <a:pt x="97" y="237"/>
                  </a:cubicBezTo>
                  <a:close/>
                  <a:moveTo>
                    <a:pt x="106" y="247"/>
                  </a:moveTo>
                  <a:cubicBezTo>
                    <a:pt x="105" y="246"/>
                    <a:pt x="106" y="247"/>
                    <a:pt x="106" y="247"/>
                  </a:cubicBezTo>
                  <a:close/>
                  <a:moveTo>
                    <a:pt x="96" y="236"/>
                  </a:moveTo>
                  <a:cubicBezTo>
                    <a:pt x="96" y="235"/>
                    <a:pt x="98" y="235"/>
                    <a:pt x="99" y="234"/>
                  </a:cubicBezTo>
                  <a:cubicBezTo>
                    <a:pt x="99" y="234"/>
                    <a:pt x="99" y="234"/>
                    <a:pt x="99" y="234"/>
                  </a:cubicBezTo>
                  <a:cubicBezTo>
                    <a:pt x="101" y="234"/>
                    <a:pt x="102" y="233"/>
                    <a:pt x="103" y="232"/>
                  </a:cubicBezTo>
                  <a:cubicBezTo>
                    <a:pt x="103" y="232"/>
                    <a:pt x="103" y="232"/>
                    <a:pt x="103" y="232"/>
                  </a:cubicBezTo>
                  <a:cubicBezTo>
                    <a:pt x="103" y="233"/>
                    <a:pt x="103" y="232"/>
                    <a:pt x="103" y="232"/>
                  </a:cubicBezTo>
                  <a:cubicBezTo>
                    <a:pt x="103" y="232"/>
                    <a:pt x="103" y="232"/>
                    <a:pt x="103" y="231"/>
                  </a:cubicBezTo>
                  <a:cubicBezTo>
                    <a:pt x="103" y="232"/>
                    <a:pt x="90" y="235"/>
                    <a:pt x="90" y="235"/>
                  </a:cubicBezTo>
                  <a:cubicBezTo>
                    <a:pt x="90" y="235"/>
                    <a:pt x="90" y="237"/>
                    <a:pt x="90" y="237"/>
                  </a:cubicBezTo>
                  <a:cubicBezTo>
                    <a:pt x="92" y="237"/>
                    <a:pt x="94" y="236"/>
                    <a:pt x="96" y="236"/>
                  </a:cubicBezTo>
                  <a:close/>
                  <a:moveTo>
                    <a:pt x="105" y="246"/>
                  </a:moveTo>
                  <a:cubicBezTo>
                    <a:pt x="106" y="245"/>
                    <a:pt x="109" y="248"/>
                    <a:pt x="110" y="248"/>
                  </a:cubicBezTo>
                  <a:cubicBezTo>
                    <a:pt x="112" y="248"/>
                    <a:pt x="106" y="242"/>
                    <a:pt x="105" y="246"/>
                  </a:cubicBezTo>
                  <a:close/>
                  <a:moveTo>
                    <a:pt x="94" y="237"/>
                  </a:moveTo>
                  <a:cubicBezTo>
                    <a:pt x="94" y="238"/>
                    <a:pt x="94" y="237"/>
                    <a:pt x="94" y="237"/>
                  </a:cubicBezTo>
                  <a:close/>
                  <a:moveTo>
                    <a:pt x="89" y="237"/>
                  </a:moveTo>
                  <a:cubicBezTo>
                    <a:pt x="91" y="233"/>
                    <a:pt x="78" y="239"/>
                    <a:pt x="79" y="240"/>
                  </a:cubicBezTo>
                  <a:cubicBezTo>
                    <a:pt x="79" y="240"/>
                    <a:pt x="89" y="237"/>
                    <a:pt x="89" y="237"/>
                  </a:cubicBezTo>
                  <a:close/>
                  <a:moveTo>
                    <a:pt x="85" y="237"/>
                  </a:moveTo>
                  <a:cubicBezTo>
                    <a:pt x="85" y="238"/>
                    <a:pt x="85" y="236"/>
                    <a:pt x="85" y="237"/>
                  </a:cubicBezTo>
                  <a:close/>
                  <a:moveTo>
                    <a:pt x="49" y="260"/>
                  </a:moveTo>
                  <a:cubicBezTo>
                    <a:pt x="49" y="260"/>
                    <a:pt x="49" y="261"/>
                    <a:pt x="49" y="260"/>
                  </a:cubicBezTo>
                  <a:close/>
                  <a:moveTo>
                    <a:pt x="63" y="257"/>
                  </a:moveTo>
                  <a:cubicBezTo>
                    <a:pt x="64" y="256"/>
                    <a:pt x="63" y="257"/>
                    <a:pt x="63" y="257"/>
                  </a:cubicBezTo>
                  <a:close/>
                  <a:moveTo>
                    <a:pt x="71" y="257"/>
                  </a:moveTo>
                  <a:cubicBezTo>
                    <a:pt x="71" y="257"/>
                    <a:pt x="73" y="256"/>
                    <a:pt x="73" y="256"/>
                  </a:cubicBezTo>
                  <a:cubicBezTo>
                    <a:pt x="73" y="256"/>
                    <a:pt x="70" y="255"/>
                    <a:pt x="71" y="257"/>
                  </a:cubicBezTo>
                  <a:close/>
                  <a:moveTo>
                    <a:pt x="72" y="257"/>
                  </a:moveTo>
                  <a:cubicBezTo>
                    <a:pt x="73" y="258"/>
                    <a:pt x="72" y="256"/>
                    <a:pt x="72" y="257"/>
                  </a:cubicBezTo>
                  <a:close/>
                  <a:moveTo>
                    <a:pt x="53" y="259"/>
                  </a:moveTo>
                  <a:cubicBezTo>
                    <a:pt x="53" y="258"/>
                    <a:pt x="53" y="260"/>
                    <a:pt x="53" y="259"/>
                  </a:cubicBezTo>
                  <a:close/>
                  <a:moveTo>
                    <a:pt x="71" y="258"/>
                  </a:moveTo>
                  <a:cubicBezTo>
                    <a:pt x="69" y="258"/>
                    <a:pt x="73" y="258"/>
                    <a:pt x="71" y="258"/>
                  </a:cubicBezTo>
                  <a:close/>
                  <a:moveTo>
                    <a:pt x="61" y="258"/>
                  </a:moveTo>
                  <a:cubicBezTo>
                    <a:pt x="61" y="258"/>
                    <a:pt x="61" y="258"/>
                    <a:pt x="61" y="257"/>
                  </a:cubicBezTo>
                  <a:cubicBezTo>
                    <a:pt x="61" y="257"/>
                    <a:pt x="61" y="257"/>
                    <a:pt x="61" y="258"/>
                  </a:cubicBezTo>
                  <a:close/>
                  <a:moveTo>
                    <a:pt x="62" y="257"/>
                  </a:moveTo>
                  <a:cubicBezTo>
                    <a:pt x="62" y="258"/>
                    <a:pt x="62" y="256"/>
                    <a:pt x="62" y="257"/>
                  </a:cubicBezTo>
                  <a:close/>
                  <a:moveTo>
                    <a:pt x="82" y="254"/>
                  </a:moveTo>
                  <a:cubicBezTo>
                    <a:pt x="82" y="255"/>
                    <a:pt x="82" y="254"/>
                    <a:pt x="82" y="254"/>
                  </a:cubicBezTo>
                  <a:close/>
                  <a:moveTo>
                    <a:pt x="74" y="243"/>
                  </a:moveTo>
                  <a:cubicBezTo>
                    <a:pt x="75" y="244"/>
                    <a:pt x="74" y="242"/>
                    <a:pt x="74" y="243"/>
                  </a:cubicBezTo>
                  <a:close/>
                  <a:moveTo>
                    <a:pt x="72" y="258"/>
                  </a:moveTo>
                  <a:cubicBezTo>
                    <a:pt x="73" y="258"/>
                    <a:pt x="70" y="257"/>
                    <a:pt x="72" y="258"/>
                  </a:cubicBezTo>
                  <a:close/>
                  <a:moveTo>
                    <a:pt x="74" y="257"/>
                  </a:moveTo>
                  <a:cubicBezTo>
                    <a:pt x="74" y="256"/>
                    <a:pt x="74" y="257"/>
                    <a:pt x="74" y="257"/>
                  </a:cubicBezTo>
                  <a:close/>
                  <a:moveTo>
                    <a:pt x="76" y="256"/>
                  </a:moveTo>
                  <a:cubicBezTo>
                    <a:pt x="75" y="255"/>
                    <a:pt x="76" y="257"/>
                    <a:pt x="76" y="256"/>
                  </a:cubicBezTo>
                  <a:close/>
                  <a:moveTo>
                    <a:pt x="83" y="253"/>
                  </a:moveTo>
                  <a:cubicBezTo>
                    <a:pt x="84" y="254"/>
                    <a:pt x="83" y="252"/>
                    <a:pt x="83" y="253"/>
                  </a:cubicBezTo>
                  <a:close/>
                  <a:moveTo>
                    <a:pt x="47" y="260"/>
                  </a:moveTo>
                  <a:cubicBezTo>
                    <a:pt x="47" y="261"/>
                    <a:pt x="47" y="260"/>
                    <a:pt x="47" y="260"/>
                  </a:cubicBezTo>
                  <a:close/>
                  <a:moveTo>
                    <a:pt x="49" y="263"/>
                  </a:moveTo>
                  <a:cubicBezTo>
                    <a:pt x="49" y="264"/>
                    <a:pt x="49" y="262"/>
                    <a:pt x="49" y="263"/>
                  </a:cubicBezTo>
                  <a:close/>
                  <a:moveTo>
                    <a:pt x="95" y="246"/>
                  </a:moveTo>
                  <a:cubicBezTo>
                    <a:pt x="94" y="244"/>
                    <a:pt x="95" y="247"/>
                    <a:pt x="95" y="246"/>
                  </a:cubicBezTo>
                  <a:close/>
                  <a:moveTo>
                    <a:pt x="104" y="247"/>
                  </a:moveTo>
                  <a:cubicBezTo>
                    <a:pt x="105" y="249"/>
                    <a:pt x="104" y="245"/>
                    <a:pt x="104" y="247"/>
                  </a:cubicBezTo>
                  <a:close/>
                  <a:moveTo>
                    <a:pt x="73" y="243"/>
                  </a:moveTo>
                  <a:cubicBezTo>
                    <a:pt x="73" y="242"/>
                    <a:pt x="74" y="243"/>
                    <a:pt x="73" y="243"/>
                  </a:cubicBezTo>
                  <a:close/>
                  <a:moveTo>
                    <a:pt x="61" y="247"/>
                  </a:moveTo>
                  <a:cubicBezTo>
                    <a:pt x="60" y="245"/>
                    <a:pt x="61" y="248"/>
                    <a:pt x="61" y="247"/>
                  </a:cubicBezTo>
                  <a:close/>
                  <a:moveTo>
                    <a:pt x="65" y="246"/>
                  </a:moveTo>
                  <a:cubicBezTo>
                    <a:pt x="65" y="247"/>
                    <a:pt x="65" y="245"/>
                    <a:pt x="65" y="246"/>
                  </a:cubicBezTo>
                  <a:close/>
                  <a:moveTo>
                    <a:pt x="51" y="259"/>
                  </a:moveTo>
                  <a:cubicBezTo>
                    <a:pt x="51" y="260"/>
                    <a:pt x="51" y="259"/>
                    <a:pt x="51" y="259"/>
                  </a:cubicBezTo>
                  <a:close/>
                  <a:moveTo>
                    <a:pt x="52" y="259"/>
                  </a:moveTo>
                  <a:cubicBezTo>
                    <a:pt x="51" y="259"/>
                    <a:pt x="52" y="260"/>
                    <a:pt x="52" y="259"/>
                  </a:cubicBezTo>
                  <a:close/>
                  <a:moveTo>
                    <a:pt x="50" y="260"/>
                  </a:moveTo>
                  <a:cubicBezTo>
                    <a:pt x="50" y="259"/>
                    <a:pt x="50" y="261"/>
                    <a:pt x="50" y="260"/>
                  </a:cubicBezTo>
                  <a:close/>
                  <a:moveTo>
                    <a:pt x="34" y="312"/>
                  </a:moveTo>
                  <a:cubicBezTo>
                    <a:pt x="34" y="313"/>
                    <a:pt x="35" y="312"/>
                    <a:pt x="34" y="312"/>
                  </a:cubicBezTo>
                  <a:close/>
                  <a:moveTo>
                    <a:pt x="25" y="298"/>
                  </a:moveTo>
                  <a:cubicBezTo>
                    <a:pt x="24" y="298"/>
                    <a:pt x="26" y="297"/>
                    <a:pt x="25" y="298"/>
                  </a:cubicBezTo>
                  <a:close/>
                  <a:moveTo>
                    <a:pt x="33" y="312"/>
                  </a:moveTo>
                  <a:cubicBezTo>
                    <a:pt x="33" y="311"/>
                    <a:pt x="34" y="313"/>
                    <a:pt x="33" y="312"/>
                  </a:cubicBezTo>
                  <a:close/>
                  <a:moveTo>
                    <a:pt x="55" y="329"/>
                  </a:moveTo>
                  <a:cubicBezTo>
                    <a:pt x="57" y="328"/>
                    <a:pt x="55" y="329"/>
                    <a:pt x="55" y="329"/>
                  </a:cubicBezTo>
                  <a:close/>
                  <a:moveTo>
                    <a:pt x="34" y="312"/>
                  </a:moveTo>
                  <a:cubicBezTo>
                    <a:pt x="33" y="314"/>
                    <a:pt x="35" y="310"/>
                    <a:pt x="34" y="312"/>
                  </a:cubicBezTo>
                  <a:close/>
                  <a:moveTo>
                    <a:pt x="51" y="311"/>
                  </a:moveTo>
                  <a:cubicBezTo>
                    <a:pt x="53" y="311"/>
                    <a:pt x="50" y="312"/>
                    <a:pt x="51" y="311"/>
                  </a:cubicBezTo>
                  <a:close/>
                  <a:moveTo>
                    <a:pt x="60" y="333"/>
                  </a:moveTo>
                  <a:cubicBezTo>
                    <a:pt x="60" y="333"/>
                    <a:pt x="61" y="333"/>
                    <a:pt x="61" y="333"/>
                  </a:cubicBezTo>
                  <a:cubicBezTo>
                    <a:pt x="60" y="333"/>
                    <a:pt x="57" y="323"/>
                    <a:pt x="57" y="323"/>
                  </a:cubicBezTo>
                  <a:cubicBezTo>
                    <a:pt x="57" y="323"/>
                    <a:pt x="56" y="323"/>
                    <a:pt x="56" y="323"/>
                  </a:cubicBezTo>
                  <a:cubicBezTo>
                    <a:pt x="56" y="323"/>
                    <a:pt x="57" y="327"/>
                    <a:pt x="57" y="327"/>
                  </a:cubicBezTo>
                  <a:cubicBezTo>
                    <a:pt x="57" y="328"/>
                    <a:pt x="57" y="329"/>
                    <a:pt x="58" y="330"/>
                  </a:cubicBezTo>
                  <a:cubicBezTo>
                    <a:pt x="58" y="330"/>
                    <a:pt x="59" y="330"/>
                    <a:pt x="58" y="330"/>
                  </a:cubicBezTo>
                  <a:cubicBezTo>
                    <a:pt x="58" y="330"/>
                    <a:pt x="58" y="330"/>
                    <a:pt x="58" y="330"/>
                  </a:cubicBezTo>
                  <a:cubicBezTo>
                    <a:pt x="59" y="331"/>
                    <a:pt x="59" y="332"/>
                    <a:pt x="60" y="333"/>
                  </a:cubicBezTo>
                  <a:cubicBezTo>
                    <a:pt x="60" y="333"/>
                    <a:pt x="60" y="333"/>
                    <a:pt x="60" y="333"/>
                  </a:cubicBezTo>
                  <a:cubicBezTo>
                    <a:pt x="60" y="333"/>
                    <a:pt x="60" y="333"/>
                    <a:pt x="60" y="333"/>
                  </a:cubicBezTo>
                  <a:close/>
                  <a:moveTo>
                    <a:pt x="35" y="312"/>
                  </a:moveTo>
                  <a:cubicBezTo>
                    <a:pt x="36" y="311"/>
                    <a:pt x="34" y="312"/>
                    <a:pt x="35" y="312"/>
                  </a:cubicBezTo>
                  <a:close/>
                  <a:moveTo>
                    <a:pt x="52" y="314"/>
                  </a:moveTo>
                  <a:cubicBezTo>
                    <a:pt x="52" y="314"/>
                    <a:pt x="55" y="323"/>
                    <a:pt x="55" y="323"/>
                  </a:cubicBezTo>
                  <a:cubicBezTo>
                    <a:pt x="59" y="323"/>
                    <a:pt x="53" y="313"/>
                    <a:pt x="52" y="314"/>
                  </a:cubicBezTo>
                  <a:close/>
                  <a:moveTo>
                    <a:pt x="55" y="319"/>
                  </a:moveTo>
                  <a:cubicBezTo>
                    <a:pt x="54" y="319"/>
                    <a:pt x="56" y="319"/>
                    <a:pt x="55" y="319"/>
                  </a:cubicBezTo>
                  <a:close/>
                  <a:moveTo>
                    <a:pt x="55" y="326"/>
                  </a:moveTo>
                  <a:cubicBezTo>
                    <a:pt x="56" y="326"/>
                    <a:pt x="54" y="327"/>
                    <a:pt x="55" y="326"/>
                  </a:cubicBezTo>
                  <a:close/>
                  <a:moveTo>
                    <a:pt x="47" y="328"/>
                  </a:moveTo>
                  <a:cubicBezTo>
                    <a:pt x="48" y="328"/>
                    <a:pt x="46" y="329"/>
                    <a:pt x="47" y="328"/>
                  </a:cubicBezTo>
                  <a:close/>
                  <a:moveTo>
                    <a:pt x="30" y="299"/>
                  </a:moveTo>
                  <a:cubicBezTo>
                    <a:pt x="30" y="299"/>
                    <a:pt x="29" y="299"/>
                    <a:pt x="29" y="299"/>
                  </a:cubicBezTo>
                  <a:cubicBezTo>
                    <a:pt x="29" y="299"/>
                    <a:pt x="29" y="299"/>
                    <a:pt x="29" y="299"/>
                  </a:cubicBezTo>
                  <a:cubicBezTo>
                    <a:pt x="30" y="299"/>
                    <a:pt x="30" y="299"/>
                    <a:pt x="30" y="299"/>
                  </a:cubicBezTo>
                  <a:close/>
                  <a:moveTo>
                    <a:pt x="46" y="306"/>
                  </a:moveTo>
                  <a:cubicBezTo>
                    <a:pt x="46" y="306"/>
                    <a:pt x="46" y="306"/>
                    <a:pt x="46" y="306"/>
                  </a:cubicBezTo>
                  <a:cubicBezTo>
                    <a:pt x="46" y="306"/>
                    <a:pt x="46" y="306"/>
                    <a:pt x="46" y="306"/>
                  </a:cubicBezTo>
                  <a:cubicBezTo>
                    <a:pt x="45" y="306"/>
                    <a:pt x="45" y="306"/>
                    <a:pt x="46" y="306"/>
                  </a:cubicBezTo>
                  <a:close/>
                  <a:moveTo>
                    <a:pt x="29" y="300"/>
                  </a:moveTo>
                  <a:cubicBezTo>
                    <a:pt x="29" y="300"/>
                    <a:pt x="29" y="300"/>
                    <a:pt x="29" y="300"/>
                  </a:cubicBezTo>
                  <a:cubicBezTo>
                    <a:pt x="29" y="300"/>
                    <a:pt x="30" y="300"/>
                    <a:pt x="30" y="300"/>
                  </a:cubicBezTo>
                  <a:cubicBezTo>
                    <a:pt x="30" y="300"/>
                    <a:pt x="30" y="300"/>
                    <a:pt x="29" y="300"/>
                  </a:cubicBezTo>
                  <a:close/>
                  <a:moveTo>
                    <a:pt x="46" y="305"/>
                  </a:moveTo>
                  <a:cubicBezTo>
                    <a:pt x="46" y="305"/>
                    <a:pt x="46" y="305"/>
                    <a:pt x="46" y="305"/>
                  </a:cubicBezTo>
                  <a:cubicBezTo>
                    <a:pt x="46" y="305"/>
                    <a:pt x="46" y="305"/>
                    <a:pt x="46" y="305"/>
                  </a:cubicBezTo>
                  <a:cubicBezTo>
                    <a:pt x="46" y="305"/>
                    <a:pt x="45" y="305"/>
                    <a:pt x="46" y="305"/>
                  </a:cubicBezTo>
                  <a:close/>
                  <a:moveTo>
                    <a:pt x="34" y="306"/>
                  </a:moveTo>
                  <a:cubicBezTo>
                    <a:pt x="34" y="306"/>
                    <a:pt x="33" y="306"/>
                    <a:pt x="34" y="306"/>
                  </a:cubicBezTo>
                  <a:close/>
                  <a:moveTo>
                    <a:pt x="33" y="305"/>
                  </a:moveTo>
                  <a:cubicBezTo>
                    <a:pt x="32" y="305"/>
                    <a:pt x="34" y="304"/>
                    <a:pt x="33" y="305"/>
                  </a:cubicBezTo>
                  <a:close/>
                  <a:moveTo>
                    <a:pt x="33" y="304"/>
                  </a:moveTo>
                  <a:cubicBezTo>
                    <a:pt x="32" y="305"/>
                    <a:pt x="33" y="304"/>
                    <a:pt x="33" y="304"/>
                  </a:cubicBezTo>
                  <a:close/>
                  <a:moveTo>
                    <a:pt x="31" y="300"/>
                  </a:moveTo>
                  <a:cubicBezTo>
                    <a:pt x="31" y="300"/>
                    <a:pt x="30" y="300"/>
                    <a:pt x="30" y="300"/>
                  </a:cubicBezTo>
                  <a:cubicBezTo>
                    <a:pt x="30" y="300"/>
                    <a:pt x="30" y="301"/>
                    <a:pt x="31" y="300"/>
                  </a:cubicBezTo>
                  <a:close/>
                  <a:moveTo>
                    <a:pt x="27" y="296"/>
                  </a:moveTo>
                  <a:cubicBezTo>
                    <a:pt x="27" y="296"/>
                    <a:pt x="26" y="296"/>
                    <a:pt x="27" y="296"/>
                  </a:cubicBezTo>
                  <a:close/>
                  <a:moveTo>
                    <a:pt x="29" y="298"/>
                  </a:moveTo>
                  <a:cubicBezTo>
                    <a:pt x="28" y="298"/>
                    <a:pt x="29" y="298"/>
                    <a:pt x="29" y="298"/>
                  </a:cubicBezTo>
                  <a:close/>
                  <a:moveTo>
                    <a:pt x="26" y="295"/>
                  </a:moveTo>
                  <a:cubicBezTo>
                    <a:pt x="27" y="295"/>
                    <a:pt x="26" y="296"/>
                    <a:pt x="26" y="295"/>
                  </a:cubicBezTo>
                  <a:close/>
                  <a:moveTo>
                    <a:pt x="43" y="301"/>
                  </a:moveTo>
                  <a:cubicBezTo>
                    <a:pt x="42" y="301"/>
                    <a:pt x="45" y="300"/>
                    <a:pt x="43" y="301"/>
                  </a:cubicBezTo>
                  <a:close/>
                  <a:moveTo>
                    <a:pt x="35" y="314"/>
                  </a:moveTo>
                  <a:cubicBezTo>
                    <a:pt x="35" y="313"/>
                    <a:pt x="34" y="314"/>
                    <a:pt x="35" y="314"/>
                  </a:cubicBezTo>
                  <a:close/>
                  <a:moveTo>
                    <a:pt x="29" y="298"/>
                  </a:moveTo>
                  <a:cubicBezTo>
                    <a:pt x="28" y="299"/>
                    <a:pt x="29" y="298"/>
                    <a:pt x="29" y="298"/>
                  </a:cubicBezTo>
                  <a:close/>
                  <a:moveTo>
                    <a:pt x="33" y="310"/>
                  </a:moveTo>
                  <a:cubicBezTo>
                    <a:pt x="33" y="310"/>
                    <a:pt x="33" y="310"/>
                    <a:pt x="33" y="310"/>
                  </a:cubicBezTo>
                  <a:cubicBezTo>
                    <a:pt x="33" y="310"/>
                    <a:pt x="33" y="310"/>
                    <a:pt x="33" y="310"/>
                  </a:cubicBezTo>
                  <a:cubicBezTo>
                    <a:pt x="33" y="310"/>
                    <a:pt x="32" y="310"/>
                    <a:pt x="33" y="310"/>
                  </a:cubicBezTo>
                  <a:close/>
                  <a:moveTo>
                    <a:pt x="46" y="336"/>
                  </a:moveTo>
                  <a:cubicBezTo>
                    <a:pt x="48" y="335"/>
                    <a:pt x="44" y="337"/>
                    <a:pt x="46" y="336"/>
                  </a:cubicBezTo>
                  <a:close/>
                  <a:moveTo>
                    <a:pt x="44" y="304"/>
                  </a:moveTo>
                  <a:cubicBezTo>
                    <a:pt x="43" y="305"/>
                    <a:pt x="45" y="304"/>
                    <a:pt x="44" y="304"/>
                  </a:cubicBezTo>
                  <a:close/>
                  <a:moveTo>
                    <a:pt x="39" y="320"/>
                  </a:moveTo>
                  <a:cubicBezTo>
                    <a:pt x="39" y="321"/>
                    <a:pt x="40" y="320"/>
                    <a:pt x="39" y="320"/>
                  </a:cubicBezTo>
                  <a:close/>
                  <a:moveTo>
                    <a:pt x="46" y="337"/>
                  </a:moveTo>
                  <a:cubicBezTo>
                    <a:pt x="47" y="337"/>
                    <a:pt x="45" y="338"/>
                    <a:pt x="46" y="337"/>
                  </a:cubicBezTo>
                  <a:close/>
                  <a:moveTo>
                    <a:pt x="36" y="315"/>
                  </a:moveTo>
                  <a:cubicBezTo>
                    <a:pt x="35" y="316"/>
                    <a:pt x="37" y="314"/>
                    <a:pt x="36" y="315"/>
                  </a:cubicBezTo>
                  <a:close/>
                  <a:moveTo>
                    <a:pt x="40" y="322"/>
                  </a:moveTo>
                  <a:cubicBezTo>
                    <a:pt x="41" y="321"/>
                    <a:pt x="39" y="322"/>
                    <a:pt x="40" y="322"/>
                  </a:cubicBezTo>
                  <a:close/>
                  <a:moveTo>
                    <a:pt x="38" y="320"/>
                  </a:moveTo>
                  <a:cubicBezTo>
                    <a:pt x="38" y="320"/>
                    <a:pt x="37" y="320"/>
                    <a:pt x="38" y="320"/>
                  </a:cubicBezTo>
                  <a:close/>
                  <a:moveTo>
                    <a:pt x="45" y="341"/>
                  </a:moveTo>
                  <a:cubicBezTo>
                    <a:pt x="45" y="341"/>
                    <a:pt x="48" y="340"/>
                    <a:pt x="49" y="340"/>
                  </a:cubicBezTo>
                  <a:cubicBezTo>
                    <a:pt x="49" y="340"/>
                    <a:pt x="47" y="338"/>
                    <a:pt x="47" y="338"/>
                  </a:cubicBezTo>
                  <a:cubicBezTo>
                    <a:pt x="47" y="339"/>
                    <a:pt x="45" y="341"/>
                    <a:pt x="45" y="341"/>
                  </a:cubicBezTo>
                  <a:close/>
                  <a:moveTo>
                    <a:pt x="49" y="312"/>
                  </a:moveTo>
                  <a:cubicBezTo>
                    <a:pt x="50" y="312"/>
                    <a:pt x="49" y="312"/>
                    <a:pt x="49" y="312"/>
                  </a:cubicBezTo>
                  <a:close/>
                  <a:moveTo>
                    <a:pt x="48" y="310"/>
                  </a:moveTo>
                  <a:cubicBezTo>
                    <a:pt x="49" y="310"/>
                    <a:pt x="48" y="311"/>
                    <a:pt x="48" y="310"/>
                  </a:cubicBezTo>
                  <a:close/>
                  <a:moveTo>
                    <a:pt x="48" y="311"/>
                  </a:moveTo>
                  <a:cubicBezTo>
                    <a:pt x="47" y="312"/>
                    <a:pt x="49" y="311"/>
                    <a:pt x="48" y="311"/>
                  </a:cubicBezTo>
                  <a:close/>
                  <a:moveTo>
                    <a:pt x="46" y="337"/>
                  </a:moveTo>
                  <a:cubicBezTo>
                    <a:pt x="46" y="337"/>
                    <a:pt x="46" y="337"/>
                    <a:pt x="47" y="338"/>
                  </a:cubicBezTo>
                  <a:cubicBezTo>
                    <a:pt x="47" y="337"/>
                    <a:pt x="47" y="337"/>
                    <a:pt x="46" y="337"/>
                  </a:cubicBezTo>
                  <a:close/>
                  <a:moveTo>
                    <a:pt x="52" y="312"/>
                  </a:moveTo>
                  <a:cubicBezTo>
                    <a:pt x="51" y="312"/>
                    <a:pt x="51" y="312"/>
                    <a:pt x="51" y="312"/>
                  </a:cubicBezTo>
                  <a:cubicBezTo>
                    <a:pt x="51" y="312"/>
                    <a:pt x="51" y="312"/>
                    <a:pt x="52" y="312"/>
                  </a:cubicBezTo>
                  <a:close/>
                  <a:moveTo>
                    <a:pt x="50" y="315"/>
                  </a:moveTo>
                  <a:cubicBezTo>
                    <a:pt x="50" y="315"/>
                    <a:pt x="51" y="315"/>
                    <a:pt x="50" y="31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思源宋体 CN" panose="02020700000000000000" pitchFamily="18" charset="-122"/>
                <a:ea typeface="思源宋体 CN" panose="02020700000000000000" pitchFamily="18" charset="-122"/>
                <a:sym typeface="思源宋体 CN" panose="02020700000000000000" pitchFamily="18" charset="-122"/>
              </a:endParaRPr>
            </a:p>
          </p:txBody>
        </p:sp>
        <p:sp>
          <p:nvSpPr>
            <p:cNvPr id="36" name="圆角矩形 35"/>
            <p:cNvSpPr/>
            <p:nvPr/>
          </p:nvSpPr>
          <p:spPr>
            <a:xfrm>
              <a:off x="1482503" y="2215267"/>
              <a:ext cx="3840196" cy="499579"/>
            </a:xfrm>
            <a:prstGeom prst="roundRect">
              <a:avLst>
                <a:gd name="adj" fmla="val 9274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宋体 CN" panose="02020700000000000000" pitchFamily="18" charset="-122"/>
                  <a:ea typeface="思源宋体 CN" panose="02020700000000000000" pitchFamily="18" charset="-122"/>
                  <a:sym typeface="思源宋体 CN" panose="02020700000000000000" pitchFamily="18" charset="-122"/>
                </a:rPr>
                <a:t>C</a:t>
              </a:r>
              <a:r>
                <a:rPr lang="zh-CN" altLang="en-US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宋体 CN" panose="02020700000000000000" pitchFamily="18" charset="-122"/>
                  <a:ea typeface="思源宋体 CN" panose="02020700000000000000" pitchFamily="18" charset="-122"/>
                  <a:sym typeface="思源宋体 CN" panose="02020700000000000000" pitchFamily="18" charset="-122"/>
                </a:rPr>
                <a:t>小姐（</a:t>
              </a:r>
              <a:r>
                <a:rPr lang="en-US" altLang="zh-CN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宋体 CN" panose="02020700000000000000" pitchFamily="18" charset="-122"/>
                  <a:ea typeface="思源宋体 CN" panose="02020700000000000000" pitchFamily="18" charset="-122"/>
                  <a:sym typeface="思源宋体 CN" panose="02020700000000000000" pitchFamily="18" charset="-122"/>
                </a:rPr>
                <a:t>3/9-5/22</a:t>
              </a:r>
              <a:r>
                <a:rPr lang="zh-CN" altLang="en-US" sz="1600" b="1" dirty="0">
                  <a:solidFill>
                    <a:srgbClr val="C00000"/>
                  </a:solidFill>
                  <a:latin typeface="思源宋体 CN" panose="02020700000000000000" pitchFamily="18" charset="-122"/>
                  <a:ea typeface="思源宋体 CN" panose="02020700000000000000" pitchFamily="18" charset="-122"/>
                  <a:sym typeface="思源宋体 CN" panose="02020700000000000000" pitchFamily="18" charset="-122"/>
                </a:rPr>
                <a:t>欺骗成功</a:t>
              </a:r>
              <a:r>
                <a:rPr lang="zh-CN" altLang="en-US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宋体 CN" panose="02020700000000000000" pitchFamily="18" charset="-122"/>
                  <a:ea typeface="思源宋体 CN" panose="02020700000000000000" pitchFamily="18" charset="-122"/>
                  <a:sym typeface="思源宋体 CN" panose="02020700000000000000" pitchFamily="18" charset="-122"/>
                </a:rPr>
                <a:t>谈恋爱）</a:t>
              </a:r>
            </a:p>
          </p:txBody>
        </p:sp>
        <p:sp>
          <p:nvSpPr>
            <p:cNvPr id="37" name="文本框 25"/>
            <p:cNvSpPr txBox="1"/>
            <p:nvPr/>
          </p:nvSpPr>
          <p:spPr>
            <a:xfrm>
              <a:off x="1482503" y="2609765"/>
              <a:ext cx="3488800" cy="6136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endPara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宋体 CN" panose="02020700000000000000" pitchFamily="18" charset="-122"/>
                <a:ea typeface="思源宋体 CN" panose="02020700000000000000" pitchFamily="18" charset="-122"/>
                <a:sym typeface="思源宋体 CN" panose="02020700000000000000" pitchFamily="18" charset="-122"/>
              </a:endParaRPr>
            </a:p>
            <a:p>
              <a:pPr>
                <a:lnSpc>
                  <a:spcPct val="150000"/>
                </a:lnSpc>
              </a:pPr>
              <a:endPara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宋体 CN" panose="02020700000000000000" pitchFamily="18" charset="-122"/>
                <a:ea typeface="思源宋体 CN" panose="02020700000000000000" pitchFamily="18" charset="-122"/>
                <a:sym typeface="思源宋体 CN" panose="02020700000000000000" pitchFamily="18" charset="-122"/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3044282" y="4258679"/>
            <a:ext cx="3840196" cy="1844895"/>
            <a:chOff x="1442563" y="2215267"/>
            <a:chExt cx="3840196" cy="1844895"/>
          </a:xfrm>
        </p:grpSpPr>
        <p:sp>
          <p:nvSpPr>
            <p:cNvPr id="41" name="Freeform 6"/>
            <p:cNvSpPr>
              <a:spLocks noEditPoints="1"/>
            </p:cNvSpPr>
            <p:nvPr/>
          </p:nvSpPr>
          <p:spPr bwMode="auto">
            <a:xfrm flipH="1">
              <a:off x="3851325" y="2254793"/>
              <a:ext cx="1144692" cy="630483"/>
            </a:xfrm>
            <a:custGeom>
              <a:avLst/>
              <a:gdLst>
                <a:gd name="T0" fmla="*/ 494 w 524"/>
                <a:gd name="T1" fmla="*/ 71 h 342"/>
                <a:gd name="T2" fmla="*/ 326 w 524"/>
                <a:gd name="T3" fmla="*/ 250 h 342"/>
                <a:gd name="T4" fmla="*/ 284 w 524"/>
                <a:gd name="T5" fmla="*/ 268 h 342"/>
                <a:gd name="T6" fmla="*/ 268 w 524"/>
                <a:gd name="T7" fmla="*/ 275 h 342"/>
                <a:gd name="T8" fmla="*/ 168 w 524"/>
                <a:gd name="T9" fmla="*/ 311 h 342"/>
                <a:gd name="T10" fmla="*/ 196 w 524"/>
                <a:gd name="T11" fmla="*/ 293 h 342"/>
                <a:gd name="T12" fmla="*/ 511 w 524"/>
                <a:gd name="T13" fmla="*/ 10 h 342"/>
                <a:gd name="T14" fmla="*/ 398 w 524"/>
                <a:gd name="T15" fmla="*/ 188 h 342"/>
                <a:gd name="T16" fmla="*/ 353 w 524"/>
                <a:gd name="T17" fmla="*/ 230 h 342"/>
                <a:gd name="T18" fmla="*/ 153 w 524"/>
                <a:gd name="T19" fmla="*/ 300 h 342"/>
                <a:gd name="T20" fmla="*/ 57 w 524"/>
                <a:gd name="T21" fmla="*/ 262 h 342"/>
                <a:gd name="T22" fmla="*/ 48 w 524"/>
                <a:gd name="T23" fmla="*/ 261 h 342"/>
                <a:gd name="T24" fmla="*/ 106 w 524"/>
                <a:gd name="T25" fmla="*/ 233 h 342"/>
                <a:gd name="T26" fmla="*/ 65 w 524"/>
                <a:gd name="T27" fmla="*/ 246 h 342"/>
                <a:gd name="T28" fmla="*/ 20 w 524"/>
                <a:gd name="T29" fmla="*/ 252 h 342"/>
                <a:gd name="T30" fmla="*/ 30 w 524"/>
                <a:gd name="T31" fmla="*/ 303 h 342"/>
                <a:gd name="T32" fmla="*/ 24 w 524"/>
                <a:gd name="T33" fmla="*/ 291 h 342"/>
                <a:gd name="T34" fmla="*/ 58 w 524"/>
                <a:gd name="T35" fmla="*/ 335 h 342"/>
                <a:gd name="T36" fmla="*/ 44 w 524"/>
                <a:gd name="T37" fmla="*/ 305 h 342"/>
                <a:gd name="T38" fmla="*/ 70 w 524"/>
                <a:gd name="T39" fmla="*/ 300 h 342"/>
                <a:gd name="T40" fmla="*/ 71 w 524"/>
                <a:gd name="T41" fmla="*/ 295 h 342"/>
                <a:gd name="T42" fmla="*/ 497 w 524"/>
                <a:gd name="T43" fmla="*/ 63 h 342"/>
                <a:gd name="T44" fmla="*/ 352 w 524"/>
                <a:gd name="T45" fmla="*/ 228 h 342"/>
                <a:gd name="T46" fmla="*/ 67 w 524"/>
                <a:gd name="T47" fmla="*/ 258 h 342"/>
                <a:gd name="T48" fmla="*/ 101 w 524"/>
                <a:gd name="T49" fmla="*/ 243 h 342"/>
                <a:gd name="T50" fmla="*/ 84 w 524"/>
                <a:gd name="T51" fmla="*/ 243 h 342"/>
                <a:gd name="T52" fmla="*/ 71 w 524"/>
                <a:gd name="T53" fmla="*/ 244 h 342"/>
                <a:gd name="T54" fmla="*/ 3 w 524"/>
                <a:gd name="T55" fmla="*/ 266 h 342"/>
                <a:gd name="T56" fmla="*/ 19 w 524"/>
                <a:gd name="T57" fmla="*/ 285 h 342"/>
                <a:gd name="T58" fmla="*/ 23 w 524"/>
                <a:gd name="T59" fmla="*/ 277 h 342"/>
                <a:gd name="T60" fmla="*/ 51 w 524"/>
                <a:gd name="T61" fmla="*/ 333 h 342"/>
                <a:gd name="T62" fmla="*/ 47 w 524"/>
                <a:gd name="T63" fmla="*/ 314 h 342"/>
                <a:gd name="T64" fmla="*/ 45 w 524"/>
                <a:gd name="T65" fmla="*/ 303 h 342"/>
                <a:gd name="T66" fmla="*/ 60 w 524"/>
                <a:gd name="T67" fmla="*/ 286 h 342"/>
                <a:gd name="T68" fmla="*/ 68 w 524"/>
                <a:gd name="T69" fmla="*/ 291 h 342"/>
                <a:gd name="T70" fmla="*/ 116 w 524"/>
                <a:gd name="T71" fmla="*/ 302 h 342"/>
                <a:gd name="T72" fmla="*/ 179 w 524"/>
                <a:gd name="T73" fmla="*/ 302 h 342"/>
                <a:gd name="T74" fmla="*/ 193 w 524"/>
                <a:gd name="T75" fmla="*/ 301 h 342"/>
                <a:gd name="T76" fmla="*/ 222 w 524"/>
                <a:gd name="T77" fmla="*/ 294 h 342"/>
                <a:gd name="T78" fmla="*/ 257 w 524"/>
                <a:gd name="T79" fmla="*/ 283 h 342"/>
                <a:gd name="T80" fmla="*/ 468 w 524"/>
                <a:gd name="T81" fmla="*/ 95 h 342"/>
                <a:gd name="T82" fmla="*/ 411 w 524"/>
                <a:gd name="T83" fmla="*/ 178 h 342"/>
                <a:gd name="T84" fmla="*/ 287 w 524"/>
                <a:gd name="T85" fmla="*/ 281 h 342"/>
                <a:gd name="T86" fmla="*/ 377 w 524"/>
                <a:gd name="T87" fmla="*/ 226 h 342"/>
                <a:gd name="T88" fmla="*/ 382 w 524"/>
                <a:gd name="T89" fmla="*/ 221 h 342"/>
                <a:gd name="T90" fmla="*/ 458 w 524"/>
                <a:gd name="T91" fmla="*/ 131 h 342"/>
                <a:gd name="T92" fmla="*/ 72 w 524"/>
                <a:gd name="T93" fmla="*/ 297 h 342"/>
                <a:gd name="T94" fmla="*/ 55 w 524"/>
                <a:gd name="T95" fmla="*/ 259 h 342"/>
                <a:gd name="T96" fmla="*/ 68 w 524"/>
                <a:gd name="T97" fmla="*/ 244 h 342"/>
                <a:gd name="T98" fmla="*/ 97 w 524"/>
                <a:gd name="T99" fmla="*/ 237 h 342"/>
                <a:gd name="T100" fmla="*/ 94 w 524"/>
                <a:gd name="T101" fmla="*/ 237 h 342"/>
                <a:gd name="T102" fmla="*/ 53 w 524"/>
                <a:gd name="T103" fmla="*/ 259 h 342"/>
                <a:gd name="T104" fmla="*/ 74 w 524"/>
                <a:gd name="T105" fmla="*/ 257 h 342"/>
                <a:gd name="T106" fmla="*/ 61 w 524"/>
                <a:gd name="T107" fmla="*/ 247 h 342"/>
                <a:gd name="T108" fmla="*/ 55 w 524"/>
                <a:gd name="T109" fmla="*/ 329 h 342"/>
                <a:gd name="T110" fmla="*/ 35 w 524"/>
                <a:gd name="T111" fmla="*/ 312 h 342"/>
                <a:gd name="T112" fmla="*/ 46 w 524"/>
                <a:gd name="T113" fmla="*/ 306 h 342"/>
                <a:gd name="T114" fmla="*/ 33 w 524"/>
                <a:gd name="T115" fmla="*/ 304 h 342"/>
                <a:gd name="T116" fmla="*/ 33 w 524"/>
                <a:gd name="T117" fmla="*/ 310 h 342"/>
                <a:gd name="T118" fmla="*/ 38 w 524"/>
                <a:gd name="T119" fmla="*/ 320 h 342"/>
                <a:gd name="T120" fmla="*/ 51 w 524"/>
                <a:gd name="T121" fmla="*/ 312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24" h="342">
                  <a:moveTo>
                    <a:pt x="511" y="31"/>
                  </a:moveTo>
                  <a:cubicBezTo>
                    <a:pt x="510" y="32"/>
                    <a:pt x="510" y="33"/>
                    <a:pt x="509" y="34"/>
                  </a:cubicBezTo>
                  <a:cubicBezTo>
                    <a:pt x="510" y="33"/>
                    <a:pt x="511" y="32"/>
                    <a:pt x="511" y="31"/>
                  </a:cubicBezTo>
                  <a:close/>
                  <a:moveTo>
                    <a:pt x="497" y="63"/>
                  </a:moveTo>
                  <a:cubicBezTo>
                    <a:pt x="497" y="63"/>
                    <a:pt x="497" y="63"/>
                    <a:pt x="497" y="63"/>
                  </a:cubicBezTo>
                  <a:close/>
                  <a:moveTo>
                    <a:pt x="508" y="37"/>
                  </a:moveTo>
                  <a:cubicBezTo>
                    <a:pt x="508" y="38"/>
                    <a:pt x="508" y="39"/>
                    <a:pt x="508" y="37"/>
                  </a:cubicBezTo>
                  <a:close/>
                  <a:moveTo>
                    <a:pt x="282" y="283"/>
                  </a:moveTo>
                  <a:cubicBezTo>
                    <a:pt x="281" y="283"/>
                    <a:pt x="281" y="283"/>
                    <a:pt x="280" y="284"/>
                  </a:cubicBezTo>
                  <a:cubicBezTo>
                    <a:pt x="281" y="284"/>
                    <a:pt x="281" y="283"/>
                    <a:pt x="282" y="283"/>
                  </a:cubicBezTo>
                  <a:close/>
                  <a:moveTo>
                    <a:pt x="234" y="300"/>
                  </a:moveTo>
                  <a:cubicBezTo>
                    <a:pt x="233" y="300"/>
                    <a:pt x="232" y="300"/>
                    <a:pt x="232" y="301"/>
                  </a:cubicBezTo>
                  <a:cubicBezTo>
                    <a:pt x="233" y="301"/>
                    <a:pt x="233" y="301"/>
                    <a:pt x="234" y="300"/>
                  </a:cubicBezTo>
                  <a:close/>
                  <a:moveTo>
                    <a:pt x="494" y="71"/>
                  </a:moveTo>
                  <a:cubicBezTo>
                    <a:pt x="493" y="72"/>
                    <a:pt x="493" y="73"/>
                    <a:pt x="493" y="74"/>
                  </a:cubicBezTo>
                  <a:cubicBezTo>
                    <a:pt x="494" y="73"/>
                    <a:pt x="494" y="72"/>
                    <a:pt x="494" y="71"/>
                  </a:cubicBezTo>
                  <a:close/>
                  <a:moveTo>
                    <a:pt x="348" y="234"/>
                  </a:moveTo>
                  <a:cubicBezTo>
                    <a:pt x="348" y="234"/>
                    <a:pt x="347" y="234"/>
                    <a:pt x="347" y="234"/>
                  </a:cubicBezTo>
                  <a:cubicBezTo>
                    <a:pt x="350" y="233"/>
                    <a:pt x="352" y="232"/>
                    <a:pt x="353" y="230"/>
                  </a:cubicBezTo>
                  <a:cubicBezTo>
                    <a:pt x="353" y="230"/>
                    <a:pt x="353" y="230"/>
                    <a:pt x="353" y="230"/>
                  </a:cubicBezTo>
                  <a:cubicBezTo>
                    <a:pt x="353" y="231"/>
                    <a:pt x="350" y="233"/>
                    <a:pt x="348" y="234"/>
                  </a:cubicBezTo>
                  <a:close/>
                  <a:moveTo>
                    <a:pt x="327" y="249"/>
                  </a:moveTo>
                  <a:cubicBezTo>
                    <a:pt x="328" y="248"/>
                    <a:pt x="334" y="246"/>
                    <a:pt x="334" y="245"/>
                  </a:cubicBezTo>
                  <a:cubicBezTo>
                    <a:pt x="333" y="244"/>
                    <a:pt x="328" y="248"/>
                    <a:pt x="327" y="249"/>
                  </a:cubicBezTo>
                  <a:close/>
                  <a:moveTo>
                    <a:pt x="336" y="243"/>
                  </a:moveTo>
                  <a:cubicBezTo>
                    <a:pt x="336" y="243"/>
                    <a:pt x="340" y="240"/>
                    <a:pt x="340" y="240"/>
                  </a:cubicBezTo>
                  <a:cubicBezTo>
                    <a:pt x="339" y="240"/>
                    <a:pt x="336" y="242"/>
                    <a:pt x="336" y="243"/>
                  </a:cubicBezTo>
                  <a:close/>
                  <a:moveTo>
                    <a:pt x="383" y="207"/>
                  </a:moveTo>
                  <a:cubicBezTo>
                    <a:pt x="384" y="206"/>
                    <a:pt x="385" y="205"/>
                    <a:pt x="386" y="204"/>
                  </a:cubicBezTo>
                  <a:cubicBezTo>
                    <a:pt x="386" y="204"/>
                    <a:pt x="383" y="207"/>
                    <a:pt x="383" y="207"/>
                  </a:cubicBezTo>
                  <a:close/>
                  <a:moveTo>
                    <a:pt x="324" y="251"/>
                  </a:moveTo>
                  <a:cubicBezTo>
                    <a:pt x="324" y="251"/>
                    <a:pt x="325" y="251"/>
                    <a:pt x="326" y="250"/>
                  </a:cubicBezTo>
                  <a:cubicBezTo>
                    <a:pt x="327" y="249"/>
                    <a:pt x="324" y="251"/>
                    <a:pt x="324" y="251"/>
                  </a:cubicBezTo>
                  <a:close/>
                  <a:moveTo>
                    <a:pt x="395" y="195"/>
                  </a:moveTo>
                  <a:cubicBezTo>
                    <a:pt x="395" y="195"/>
                    <a:pt x="393" y="199"/>
                    <a:pt x="395" y="195"/>
                  </a:cubicBezTo>
                  <a:close/>
                  <a:moveTo>
                    <a:pt x="388" y="201"/>
                  </a:moveTo>
                  <a:cubicBezTo>
                    <a:pt x="388" y="201"/>
                    <a:pt x="391" y="198"/>
                    <a:pt x="391" y="198"/>
                  </a:cubicBezTo>
                  <a:cubicBezTo>
                    <a:pt x="390" y="199"/>
                    <a:pt x="389" y="200"/>
                    <a:pt x="388" y="201"/>
                  </a:cubicBezTo>
                  <a:close/>
                  <a:moveTo>
                    <a:pt x="519" y="12"/>
                  </a:moveTo>
                  <a:cubicBezTo>
                    <a:pt x="519" y="13"/>
                    <a:pt x="519" y="13"/>
                    <a:pt x="519" y="13"/>
                  </a:cubicBezTo>
                  <a:cubicBezTo>
                    <a:pt x="519" y="13"/>
                    <a:pt x="519" y="13"/>
                    <a:pt x="519" y="12"/>
                  </a:cubicBezTo>
                  <a:close/>
                  <a:moveTo>
                    <a:pt x="230" y="299"/>
                  </a:moveTo>
                  <a:cubicBezTo>
                    <a:pt x="232" y="299"/>
                    <a:pt x="233" y="299"/>
                    <a:pt x="234" y="298"/>
                  </a:cubicBezTo>
                  <a:cubicBezTo>
                    <a:pt x="233" y="298"/>
                    <a:pt x="231" y="298"/>
                    <a:pt x="230" y="299"/>
                  </a:cubicBezTo>
                  <a:close/>
                  <a:moveTo>
                    <a:pt x="343" y="238"/>
                  </a:moveTo>
                  <a:cubicBezTo>
                    <a:pt x="343" y="238"/>
                    <a:pt x="345" y="236"/>
                    <a:pt x="347" y="234"/>
                  </a:cubicBezTo>
                  <a:cubicBezTo>
                    <a:pt x="345" y="236"/>
                    <a:pt x="343" y="237"/>
                    <a:pt x="343" y="238"/>
                  </a:cubicBezTo>
                  <a:close/>
                  <a:moveTo>
                    <a:pt x="284" y="268"/>
                  </a:moveTo>
                  <a:cubicBezTo>
                    <a:pt x="283" y="267"/>
                    <a:pt x="282" y="268"/>
                    <a:pt x="281" y="268"/>
                  </a:cubicBezTo>
                  <a:cubicBezTo>
                    <a:pt x="280" y="269"/>
                    <a:pt x="279" y="269"/>
                    <a:pt x="277" y="270"/>
                  </a:cubicBezTo>
                  <a:cubicBezTo>
                    <a:pt x="278" y="271"/>
                    <a:pt x="284" y="269"/>
                    <a:pt x="284" y="268"/>
                  </a:cubicBezTo>
                  <a:close/>
                  <a:moveTo>
                    <a:pt x="261" y="276"/>
                  </a:moveTo>
                  <a:cubicBezTo>
                    <a:pt x="262" y="276"/>
                    <a:pt x="262" y="276"/>
                    <a:pt x="263" y="276"/>
                  </a:cubicBezTo>
                  <a:cubicBezTo>
                    <a:pt x="262" y="276"/>
                    <a:pt x="261" y="276"/>
                    <a:pt x="261" y="276"/>
                  </a:cubicBezTo>
                  <a:close/>
                  <a:moveTo>
                    <a:pt x="209" y="295"/>
                  </a:moveTo>
                  <a:cubicBezTo>
                    <a:pt x="208" y="294"/>
                    <a:pt x="208" y="295"/>
                    <a:pt x="207" y="295"/>
                  </a:cubicBezTo>
                  <a:cubicBezTo>
                    <a:pt x="208" y="295"/>
                    <a:pt x="209" y="295"/>
                    <a:pt x="209" y="295"/>
                  </a:cubicBezTo>
                  <a:close/>
                  <a:moveTo>
                    <a:pt x="273" y="272"/>
                  </a:moveTo>
                  <a:cubicBezTo>
                    <a:pt x="273" y="272"/>
                    <a:pt x="271" y="272"/>
                    <a:pt x="273" y="272"/>
                  </a:cubicBezTo>
                  <a:close/>
                  <a:moveTo>
                    <a:pt x="250" y="280"/>
                  </a:moveTo>
                  <a:cubicBezTo>
                    <a:pt x="249" y="280"/>
                    <a:pt x="249" y="280"/>
                    <a:pt x="248" y="280"/>
                  </a:cubicBezTo>
                  <a:cubicBezTo>
                    <a:pt x="248" y="281"/>
                    <a:pt x="250" y="280"/>
                    <a:pt x="250" y="280"/>
                  </a:cubicBezTo>
                  <a:close/>
                  <a:moveTo>
                    <a:pt x="280" y="270"/>
                  </a:moveTo>
                  <a:cubicBezTo>
                    <a:pt x="278" y="270"/>
                    <a:pt x="268" y="275"/>
                    <a:pt x="268" y="275"/>
                  </a:cubicBezTo>
                  <a:cubicBezTo>
                    <a:pt x="269" y="276"/>
                    <a:pt x="281" y="271"/>
                    <a:pt x="280" y="270"/>
                  </a:cubicBezTo>
                  <a:close/>
                  <a:moveTo>
                    <a:pt x="228" y="302"/>
                  </a:moveTo>
                  <a:cubicBezTo>
                    <a:pt x="229" y="302"/>
                    <a:pt x="232" y="301"/>
                    <a:pt x="229" y="301"/>
                  </a:cubicBezTo>
                  <a:cubicBezTo>
                    <a:pt x="229" y="301"/>
                    <a:pt x="226" y="302"/>
                    <a:pt x="228" y="302"/>
                  </a:cubicBezTo>
                  <a:close/>
                  <a:moveTo>
                    <a:pt x="404" y="181"/>
                  </a:moveTo>
                  <a:cubicBezTo>
                    <a:pt x="403" y="181"/>
                    <a:pt x="404" y="182"/>
                    <a:pt x="404" y="181"/>
                  </a:cubicBezTo>
                  <a:close/>
                  <a:moveTo>
                    <a:pt x="297" y="262"/>
                  </a:moveTo>
                  <a:cubicBezTo>
                    <a:pt x="298" y="262"/>
                    <a:pt x="298" y="262"/>
                    <a:pt x="299" y="261"/>
                  </a:cubicBezTo>
                  <a:cubicBezTo>
                    <a:pt x="298" y="261"/>
                    <a:pt x="297" y="262"/>
                    <a:pt x="297" y="262"/>
                  </a:cubicBezTo>
                  <a:close/>
                  <a:moveTo>
                    <a:pt x="275" y="271"/>
                  </a:moveTo>
                  <a:cubicBezTo>
                    <a:pt x="272" y="272"/>
                    <a:pt x="278" y="270"/>
                    <a:pt x="275" y="271"/>
                  </a:cubicBezTo>
                  <a:close/>
                  <a:moveTo>
                    <a:pt x="165" y="309"/>
                  </a:moveTo>
                  <a:cubicBezTo>
                    <a:pt x="152" y="310"/>
                    <a:pt x="139" y="309"/>
                    <a:pt x="126" y="309"/>
                  </a:cubicBezTo>
                  <a:cubicBezTo>
                    <a:pt x="126" y="309"/>
                    <a:pt x="127" y="310"/>
                    <a:pt x="128" y="311"/>
                  </a:cubicBezTo>
                  <a:cubicBezTo>
                    <a:pt x="133" y="312"/>
                    <a:pt x="139" y="311"/>
                    <a:pt x="143" y="311"/>
                  </a:cubicBezTo>
                  <a:cubicBezTo>
                    <a:pt x="150" y="311"/>
                    <a:pt x="161" y="313"/>
                    <a:pt x="168" y="311"/>
                  </a:cubicBezTo>
                  <a:cubicBezTo>
                    <a:pt x="171" y="309"/>
                    <a:pt x="182" y="308"/>
                    <a:pt x="186" y="309"/>
                  </a:cubicBezTo>
                  <a:cubicBezTo>
                    <a:pt x="190" y="310"/>
                    <a:pt x="197" y="305"/>
                    <a:pt x="201" y="307"/>
                  </a:cubicBezTo>
                  <a:cubicBezTo>
                    <a:pt x="202" y="308"/>
                    <a:pt x="210" y="305"/>
                    <a:pt x="207" y="305"/>
                  </a:cubicBezTo>
                  <a:cubicBezTo>
                    <a:pt x="194" y="304"/>
                    <a:pt x="179" y="309"/>
                    <a:pt x="165" y="309"/>
                  </a:cubicBezTo>
                  <a:close/>
                  <a:moveTo>
                    <a:pt x="160" y="311"/>
                  </a:moveTo>
                  <a:cubicBezTo>
                    <a:pt x="160" y="310"/>
                    <a:pt x="160" y="312"/>
                    <a:pt x="160" y="311"/>
                  </a:cubicBezTo>
                  <a:close/>
                  <a:moveTo>
                    <a:pt x="204" y="304"/>
                  </a:moveTo>
                  <a:cubicBezTo>
                    <a:pt x="205" y="304"/>
                    <a:pt x="206" y="304"/>
                    <a:pt x="206" y="304"/>
                  </a:cubicBezTo>
                  <a:cubicBezTo>
                    <a:pt x="205" y="303"/>
                    <a:pt x="205" y="304"/>
                    <a:pt x="204" y="304"/>
                  </a:cubicBezTo>
                  <a:close/>
                  <a:moveTo>
                    <a:pt x="521" y="8"/>
                  </a:moveTo>
                  <a:cubicBezTo>
                    <a:pt x="520" y="9"/>
                    <a:pt x="520" y="11"/>
                    <a:pt x="519" y="12"/>
                  </a:cubicBezTo>
                  <a:cubicBezTo>
                    <a:pt x="520" y="11"/>
                    <a:pt x="520" y="10"/>
                    <a:pt x="521" y="10"/>
                  </a:cubicBezTo>
                  <a:cubicBezTo>
                    <a:pt x="520" y="11"/>
                    <a:pt x="520" y="11"/>
                    <a:pt x="520" y="12"/>
                  </a:cubicBezTo>
                  <a:cubicBezTo>
                    <a:pt x="520" y="12"/>
                    <a:pt x="524" y="6"/>
                    <a:pt x="521" y="8"/>
                  </a:cubicBezTo>
                  <a:close/>
                  <a:moveTo>
                    <a:pt x="196" y="293"/>
                  </a:moveTo>
                  <a:cubicBezTo>
                    <a:pt x="195" y="292"/>
                    <a:pt x="196" y="294"/>
                    <a:pt x="196" y="293"/>
                  </a:cubicBezTo>
                  <a:close/>
                  <a:moveTo>
                    <a:pt x="206" y="290"/>
                  </a:moveTo>
                  <a:cubicBezTo>
                    <a:pt x="206" y="290"/>
                    <a:pt x="202" y="291"/>
                    <a:pt x="201" y="291"/>
                  </a:cubicBezTo>
                  <a:cubicBezTo>
                    <a:pt x="202" y="291"/>
                    <a:pt x="206" y="291"/>
                    <a:pt x="206" y="290"/>
                  </a:cubicBezTo>
                  <a:close/>
                  <a:moveTo>
                    <a:pt x="46" y="275"/>
                  </a:moveTo>
                  <a:cubicBezTo>
                    <a:pt x="46" y="276"/>
                    <a:pt x="49" y="278"/>
                    <a:pt x="50" y="277"/>
                  </a:cubicBezTo>
                  <a:cubicBezTo>
                    <a:pt x="50" y="276"/>
                    <a:pt x="46" y="275"/>
                    <a:pt x="46" y="275"/>
                  </a:cubicBezTo>
                  <a:close/>
                  <a:moveTo>
                    <a:pt x="179" y="295"/>
                  </a:moveTo>
                  <a:cubicBezTo>
                    <a:pt x="180" y="295"/>
                    <a:pt x="181" y="294"/>
                    <a:pt x="182" y="294"/>
                  </a:cubicBezTo>
                  <a:cubicBezTo>
                    <a:pt x="182" y="293"/>
                    <a:pt x="179" y="295"/>
                    <a:pt x="179" y="295"/>
                  </a:cubicBezTo>
                  <a:close/>
                  <a:moveTo>
                    <a:pt x="108" y="297"/>
                  </a:moveTo>
                  <a:cubicBezTo>
                    <a:pt x="108" y="298"/>
                    <a:pt x="108" y="296"/>
                    <a:pt x="108" y="297"/>
                  </a:cubicBezTo>
                  <a:close/>
                  <a:moveTo>
                    <a:pt x="501" y="39"/>
                  </a:moveTo>
                  <a:cubicBezTo>
                    <a:pt x="499" y="45"/>
                    <a:pt x="491" y="56"/>
                    <a:pt x="490" y="63"/>
                  </a:cubicBezTo>
                  <a:cubicBezTo>
                    <a:pt x="491" y="56"/>
                    <a:pt x="498" y="46"/>
                    <a:pt x="500" y="40"/>
                  </a:cubicBezTo>
                  <a:cubicBezTo>
                    <a:pt x="502" y="34"/>
                    <a:pt x="504" y="29"/>
                    <a:pt x="507" y="24"/>
                  </a:cubicBezTo>
                  <a:cubicBezTo>
                    <a:pt x="509" y="20"/>
                    <a:pt x="510" y="11"/>
                    <a:pt x="511" y="10"/>
                  </a:cubicBezTo>
                  <a:cubicBezTo>
                    <a:pt x="516" y="1"/>
                    <a:pt x="510" y="6"/>
                    <a:pt x="509" y="3"/>
                  </a:cubicBezTo>
                  <a:cubicBezTo>
                    <a:pt x="509" y="2"/>
                    <a:pt x="509" y="1"/>
                    <a:pt x="509" y="0"/>
                  </a:cubicBezTo>
                  <a:cubicBezTo>
                    <a:pt x="506" y="3"/>
                    <a:pt x="493" y="23"/>
                    <a:pt x="494" y="27"/>
                  </a:cubicBezTo>
                  <a:cubicBezTo>
                    <a:pt x="492" y="22"/>
                    <a:pt x="503" y="9"/>
                    <a:pt x="505" y="5"/>
                  </a:cubicBezTo>
                  <a:cubicBezTo>
                    <a:pt x="504" y="4"/>
                    <a:pt x="504" y="4"/>
                    <a:pt x="503" y="5"/>
                  </a:cubicBezTo>
                  <a:cubicBezTo>
                    <a:pt x="498" y="11"/>
                    <a:pt x="495" y="20"/>
                    <a:pt x="492" y="27"/>
                  </a:cubicBezTo>
                  <a:cubicBezTo>
                    <a:pt x="489" y="33"/>
                    <a:pt x="482" y="43"/>
                    <a:pt x="482" y="51"/>
                  </a:cubicBezTo>
                  <a:cubicBezTo>
                    <a:pt x="483" y="50"/>
                    <a:pt x="483" y="49"/>
                    <a:pt x="484" y="49"/>
                  </a:cubicBezTo>
                  <a:cubicBezTo>
                    <a:pt x="486" y="48"/>
                    <a:pt x="481" y="54"/>
                    <a:pt x="482" y="54"/>
                  </a:cubicBezTo>
                  <a:cubicBezTo>
                    <a:pt x="482" y="53"/>
                    <a:pt x="482" y="53"/>
                    <a:pt x="482" y="52"/>
                  </a:cubicBezTo>
                  <a:cubicBezTo>
                    <a:pt x="478" y="53"/>
                    <a:pt x="469" y="80"/>
                    <a:pt x="467" y="86"/>
                  </a:cubicBezTo>
                  <a:cubicBezTo>
                    <a:pt x="464" y="95"/>
                    <a:pt x="458" y="104"/>
                    <a:pt x="453" y="114"/>
                  </a:cubicBezTo>
                  <a:cubicBezTo>
                    <a:pt x="454" y="113"/>
                    <a:pt x="425" y="159"/>
                    <a:pt x="424" y="159"/>
                  </a:cubicBezTo>
                  <a:cubicBezTo>
                    <a:pt x="424" y="158"/>
                    <a:pt x="424" y="158"/>
                    <a:pt x="424" y="157"/>
                  </a:cubicBezTo>
                  <a:cubicBezTo>
                    <a:pt x="420" y="159"/>
                    <a:pt x="413" y="171"/>
                    <a:pt x="410" y="175"/>
                  </a:cubicBezTo>
                  <a:cubicBezTo>
                    <a:pt x="407" y="180"/>
                    <a:pt x="401" y="185"/>
                    <a:pt x="398" y="188"/>
                  </a:cubicBezTo>
                  <a:cubicBezTo>
                    <a:pt x="396" y="191"/>
                    <a:pt x="365" y="218"/>
                    <a:pt x="365" y="218"/>
                  </a:cubicBezTo>
                  <a:cubicBezTo>
                    <a:pt x="365" y="218"/>
                    <a:pt x="365" y="217"/>
                    <a:pt x="366" y="217"/>
                  </a:cubicBezTo>
                  <a:cubicBezTo>
                    <a:pt x="364" y="217"/>
                    <a:pt x="361" y="225"/>
                    <a:pt x="359" y="224"/>
                  </a:cubicBezTo>
                  <a:cubicBezTo>
                    <a:pt x="359" y="223"/>
                    <a:pt x="360" y="223"/>
                    <a:pt x="360" y="222"/>
                  </a:cubicBezTo>
                  <a:cubicBezTo>
                    <a:pt x="359" y="221"/>
                    <a:pt x="356" y="225"/>
                    <a:pt x="354" y="227"/>
                  </a:cubicBezTo>
                  <a:cubicBezTo>
                    <a:pt x="349" y="229"/>
                    <a:pt x="342" y="235"/>
                    <a:pt x="339" y="237"/>
                  </a:cubicBezTo>
                  <a:cubicBezTo>
                    <a:pt x="334" y="241"/>
                    <a:pt x="327" y="245"/>
                    <a:pt x="321" y="248"/>
                  </a:cubicBezTo>
                  <a:cubicBezTo>
                    <a:pt x="319" y="250"/>
                    <a:pt x="295" y="264"/>
                    <a:pt x="295" y="263"/>
                  </a:cubicBezTo>
                  <a:cubicBezTo>
                    <a:pt x="294" y="263"/>
                    <a:pt x="288" y="266"/>
                    <a:pt x="285" y="268"/>
                  </a:cubicBezTo>
                  <a:cubicBezTo>
                    <a:pt x="289" y="265"/>
                    <a:pt x="302" y="261"/>
                    <a:pt x="305" y="260"/>
                  </a:cubicBezTo>
                  <a:cubicBezTo>
                    <a:pt x="313" y="256"/>
                    <a:pt x="320" y="252"/>
                    <a:pt x="327" y="247"/>
                  </a:cubicBezTo>
                  <a:cubicBezTo>
                    <a:pt x="331" y="244"/>
                    <a:pt x="339" y="241"/>
                    <a:pt x="342" y="237"/>
                  </a:cubicBezTo>
                  <a:cubicBezTo>
                    <a:pt x="343" y="237"/>
                    <a:pt x="345" y="235"/>
                    <a:pt x="348" y="234"/>
                  </a:cubicBezTo>
                  <a:cubicBezTo>
                    <a:pt x="350" y="233"/>
                    <a:pt x="351" y="232"/>
                    <a:pt x="353" y="230"/>
                  </a:cubicBezTo>
                  <a:cubicBezTo>
                    <a:pt x="354" y="230"/>
                    <a:pt x="354" y="230"/>
                    <a:pt x="354" y="230"/>
                  </a:cubicBezTo>
                  <a:cubicBezTo>
                    <a:pt x="354" y="230"/>
                    <a:pt x="354" y="230"/>
                    <a:pt x="353" y="230"/>
                  </a:cubicBezTo>
                  <a:cubicBezTo>
                    <a:pt x="361" y="225"/>
                    <a:pt x="370" y="219"/>
                    <a:pt x="370" y="218"/>
                  </a:cubicBezTo>
                  <a:cubicBezTo>
                    <a:pt x="369" y="218"/>
                    <a:pt x="368" y="219"/>
                    <a:pt x="367" y="219"/>
                  </a:cubicBezTo>
                  <a:cubicBezTo>
                    <a:pt x="370" y="217"/>
                    <a:pt x="378" y="208"/>
                    <a:pt x="379" y="209"/>
                  </a:cubicBezTo>
                  <a:cubicBezTo>
                    <a:pt x="379" y="210"/>
                    <a:pt x="372" y="215"/>
                    <a:pt x="372" y="216"/>
                  </a:cubicBezTo>
                  <a:cubicBezTo>
                    <a:pt x="373" y="216"/>
                    <a:pt x="381" y="209"/>
                    <a:pt x="381" y="208"/>
                  </a:cubicBezTo>
                  <a:cubicBezTo>
                    <a:pt x="381" y="208"/>
                    <a:pt x="380" y="208"/>
                    <a:pt x="380" y="208"/>
                  </a:cubicBezTo>
                  <a:cubicBezTo>
                    <a:pt x="381" y="206"/>
                    <a:pt x="398" y="191"/>
                    <a:pt x="398" y="191"/>
                  </a:cubicBezTo>
                  <a:cubicBezTo>
                    <a:pt x="398" y="191"/>
                    <a:pt x="396" y="194"/>
                    <a:pt x="396" y="194"/>
                  </a:cubicBezTo>
                  <a:cubicBezTo>
                    <a:pt x="398" y="193"/>
                    <a:pt x="400" y="191"/>
                    <a:pt x="402" y="189"/>
                  </a:cubicBezTo>
                  <a:cubicBezTo>
                    <a:pt x="386" y="206"/>
                    <a:pt x="368" y="222"/>
                    <a:pt x="348" y="236"/>
                  </a:cubicBezTo>
                  <a:cubicBezTo>
                    <a:pt x="321" y="256"/>
                    <a:pt x="293" y="269"/>
                    <a:pt x="262" y="281"/>
                  </a:cubicBezTo>
                  <a:cubicBezTo>
                    <a:pt x="250" y="286"/>
                    <a:pt x="236" y="288"/>
                    <a:pt x="224" y="292"/>
                  </a:cubicBezTo>
                  <a:cubicBezTo>
                    <a:pt x="218" y="294"/>
                    <a:pt x="203" y="298"/>
                    <a:pt x="201" y="296"/>
                  </a:cubicBezTo>
                  <a:cubicBezTo>
                    <a:pt x="200" y="295"/>
                    <a:pt x="194" y="298"/>
                    <a:pt x="192" y="297"/>
                  </a:cubicBezTo>
                  <a:cubicBezTo>
                    <a:pt x="187" y="294"/>
                    <a:pt x="167" y="299"/>
                    <a:pt x="161" y="299"/>
                  </a:cubicBezTo>
                  <a:cubicBezTo>
                    <a:pt x="159" y="299"/>
                    <a:pt x="156" y="300"/>
                    <a:pt x="153" y="300"/>
                  </a:cubicBezTo>
                  <a:cubicBezTo>
                    <a:pt x="153" y="300"/>
                    <a:pt x="153" y="301"/>
                    <a:pt x="153" y="300"/>
                  </a:cubicBezTo>
                  <a:cubicBezTo>
                    <a:pt x="153" y="300"/>
                    <a:pt x="153" y="300"/>
                    <a:pt x="153" y="300"/>
                  </a:cubicBezTo>
                  <a:cubicBezTo>
                    <a:pt x="146" y="301"/>
                    <a:pt x="138" y="301"/>
                    <a:pt x="136" y="299"/>
                  </a:cubicBezTo>
                  <a:cubicBezTo>
                    <a:pt x="137" y="299"/>
                    <a:pt x="139" y="300"/>
                    <a:pt x="141" y="300"/>
                  </a:cubicBezTo>
                  <a:cubicBezTo>
                    <a:pt x="139" y="299"/>
                    <a:pt x="125" y="298"/>
                    <a:pt x="121" y="298"/>
                  </a:cubicBezTo>
                  <a:cubicBezTo>
                    <a:pt x="116" y="298"/>
                    <a:pt x="98" y="298"/>
                    <a:pt x="93" y="295"/>
                  </a:cubicBezTo>
                  <a:cubicBezTo>
                    <a:pt x="94" y="294"/>
                    <a:pt x="95" y="294"/>
                    <a:pt x="96" y="294"/>
                  </a:cubicBezTo>
                  <a:cubicBezTo>
                    <a:pt x="84" y="295"/>
                    <a:pt x="69" y="288"/>
                    <a:pt x="59" y="284"/>
                  </a:cubicBezTo>
                  <a:cubicBezTo>
                    <a:pt x="47" y="280"/>
                    <a:pt x="35" y="274"/>
                    <a:pt x="25" y="268"/>
                  </a:cubicBezTo>
                  <a:cubicBezTo>
                    <a:pt x="25" y="268"/>
                    <a:pt x="26" y="267"/>
                    <a:pt x="26" y="267"/>
                  </a:cubicBezTo>
                  <a:cubicBezTo>
                    <a:pt x="25" y="267"/>
                    <a:pt x="26" y="267"/>
                    <a:pt x="27" y="267"/>
                  </a:cubicBezTo>
                  <a:cubicBezTo>
                    <a:pt x="33" y="270"/>
                    <a:pt x="39" y="273"/>
                    <a:pt x="41" y="274"/>
                  </a:cubicBezTo>
                  <a:cubicBezTo>
                    <a:pt x="41" y="274"/>
                    <a:pt x="41" y="274"/>
                    <a:pt x="41" y="274"/>
                  </a:cubicBezTo>
                  <a:cubicBezTo>
                    <a:pt x="42" y="274"/>
                    <a:pt x="43" y="274"/>
                    <a:pt x="43" y="274"/>
                  </a:cubicBezTo>
                  <a:cubicBezTo>
                    <a:pt x="43" y="274"/>
                    <a:pt x="35" y="270"/>
                    <a:pt x="29" y="267"/>
                  </a:cubicBezTo>
                  <a:cubicBezTo>
                    <a:pt x="37" y="265"/>
                    <a:pt x="56" y="260"/>
                    <a:pt x="57" y="262"/>
                  </a:cubicBezTo>
                  <a:cubicBezTo>
                    <a:pt x="57" y="262"/>
                    <a:pt x="57" y="261"/>
                    <a:pt x="57" y="260"/>
                  </a:cubicBezTo>
                  <a:cubicBezTo>
                    <a:pt x="58" y="261"/>
                    <a:pt x="59" y="262"/>
                    <a:pt x="59" y="261"/>
                  </a:cubicBezTo>
                  <a:cubicBezTo>
                    <a:pt x="59" y="261"/>
                    <a:pt x="59" y="260"/>
                    <a:pt x="59" y="260"/>
                  </a:cubicBezTo>
                  <a:cubicBezTo>
                    <a:pt x="61" y="261"/>
                    <a:pt x="66" y="259"/>
                    <a:pt x="68" y="258"/>
                  </a:cubicBezTo>
                  <a:cubicBezTo>
                    <a:pt x="68" y="258"/>
                    <a:pt x="68" y="258"/>
                    <a:pt x="68" y="258"/>
                  </a:cubicBezTo>
                  <a:cubicBezTo>
                    <a:pt x="68" y="259"/>
                    <a:pt x="68" y="258"/>
                    <a:pt x="68" y="258"/>
                  </a:cubicBezTo>
                  <a:cubicBezTo>
                    <a:pt x="69" y="258"/>
                    <a:pt x="69" y="258"/>
                    <a:pt x="68" y="257"/>
                  </a:cubicBezTo>
                  <a:cubicBezTo>
                    <a:pt x="69" y="258"/>
                    <a:pt x="70" y="259"/>
                    <a:pt x="70" y="259"/>
                  </a:cubicBezTo>
                  <a:cubicBezTo>
                    <a:pt x="70" y="258"/>
                    <a:pt x="70" y="256"/>
                    <a:pt x="70" y="256"/>
                  </a:cubicBezTo>
                  <a:cubicBezTo>
                    <a:pt x="68" y="257"/>
                    <a:pt x="60" y="260"/>
                    <a:pt x="59" y="259"/>
                  </a:cubicBezTo>
                  <a:cubicBezTo>
                    <a:pt x="58" y="258"/>
                    <a:pt x="61" y="258"/>
                    <a:pt x="61" y="258"/>
                  </a:cubicBezTo>
                  <a:cubicBezTo>
                    <a:pt x="61" y="257"/>
                    <a:pt x="56" y="258"/>
                    <a:pt x="56" y="258"/>
                  </a:cubicBezTo>
                  <a:cubicBezTo>
                    <a:pt x="56" y="259"/>
                    <a:pt x="56" y="259"/>
                    <a:pt x="56" y="259"/>
                  </a:cubicBezTo>
                  <a:cubicBezTo>
                    <a:pt x="57" y="259"/>
                    <a:pt x="54" y="260"/>
                    <a:pt x="54" y="260"/>
                  </a:cubicBezTo>
                  <a:cubicBezTo>
                    <a:pt x="54" y="260"/>
                    <a:pt x="54" y="260"/>
                    <a:pt x="54" y="260"/>
                  </a:cubicBezTo>
                  <a:cubicBezTo>
                    <a:pt x="54" y="260"/>
                    <a:pt x="49" y="261"/>
                    <a:pt x="48" y="261"/>
                  </a:cubicBezTo>
                  <a:cubicBezTo>
                    <a:pt x="48" y="261"/>
                    <a:pt x="47" y="261"/>
                    <a:pt x="47" y="261"/>
                  </a:cubicBezTo>
                  <a:cubicBezTo>
                    <a:pt x="47" y="261"/>
                    <a:pt x="47" y="260"/>
                    <a:pt x="47" y="261"/>
                  </a:cubicBezTo>
                  <a:cubicBezTo>
                    <a:pt x="45" y="260"/>
                    <a:pt x="42" y="260"/>
                    <a:pt x="42" y="261"/>
                  </a:cubicBezTo>
                  <a:cubicBezTo>
                    <a:pt x="43" y="261"/>
                    <a:pt x="43" y="261"/>
                    <a:pt x="44" y="261"/>
                  </a:cubicBezTo>
                  <a:cubicBezTo>
                    <a:pt x="44" y="261"/>
                    <a:pt x="43" y="263"/>
                    <a:pt x="43" y="263"/>
                  </a:cubicBezTo>
                  <a:cubicBezTo>
                    <a:pt x="42" y="263"/>
                    <a:pt x="40" y="261"/>
                    <a:pt x="40" y="261"/>
                  </a:cubicBezTo>
                  <a:cubicBezTo>
                    <a:pt x="40" y="261"/>
                    <a:pt x="40" y="263"/>
                    <a:pt x="40" y="263"/>
                  </a:cubicBezTo>
                  <a:cubicBezTo>
                    <a:pt x="39" y="262"/>
                    <a:pt x="35" y="261"/>
                    <a:pt x="35" y="262"/>
                  </a:cubicBezTo>
                  <a:cubicBezTo>
                    <a:pt x="36" y="258"/>
                    <a:pt x="65" y="255"/>
                    <a:pt x="69" y="254"/>
                  </a:cubicBezTo>
                  <a:cubicBezTo>
                    <a:pt x="73" y="252"/>
                    <a:pt x="80" y="250"/>
                    <a:pt x="82" y="249"/>
                  </a:cubicBezTo>
                  <a:cubicBezTo>
                    <a:pt x="84" y="249"/>
                    <a:pt x="88" y="248"/>
                    <a:pt x="89" y="248"/>
                  </a:cubicBezTo>
                  <a:cubicBezTo>
                    <a:pt x="88" y="248"/>
                    <a:pt x="92" y="246"/>
                    <a:pt x="91" y="247"/>
                  </a:cubicBezTo>
                  <a:cubicBezTo>
                    <a:pt x="90" y="248"/>
                    <a:pt x="96" y="243"/>
                    <a:pt x="97" y="245"/>
                  </a:cubicBezTo>
                  <a:cubicBezTo>
                    <a:pt x="97" y="246"/>
                    <a:pt x="109" y="244"/>
                    <a:pt x="110" y="241"/>
                  </a:cubicBezTo>
                  <a:cubicBezTo>
                    <a:pt x="111" y="238"/>
                    <a:pt x="107" y="237"/>
                    <a:pt x="106" y="235"/>
                  </a:cubicBezTo>
                  <a:cubicBezTo>
                    <a:pt x="106" y="234"/>
                    <a:pt x="106" y="234"/>
                    <a:pt x="106" y="233"/>
                  </a:cubicBezTo>
                  <a:cubicBezTo>
                    <a:pt x="104" y="235"/>
                    <a:pt x="98" y="235"/>
                    <a:pt x="99" y="237"/>
                  </a:cubicBezTo>
                  <a:cubicBezTo>
                    <a:pt x="99" y="237"/>
                    <a:pt x="105" y="235"/>
                    <a:pt x="105" y="235"/>
                  </a:cubicBezTo>
                  <a:cubicBezTo>
                    <a:pt x="106" y="235"/>
                    <a:pt x="104" y="237"/>
                    <a:pt x="105" y="237"/>
                  </a:cubicBezTo>
                  <a:cubicBezTo>
                    <a:pt x="104" y="237"/>
                    <a:pt x="104" y="237"/>
                    <a:pt x="103" y="237"/>
                  </a:cubicBezTo>
                  <a:cubicBezTo>
                    <a:pt x="103" y="237"/>
                    <a:pt x="103" y="237"/>
                    <a:pt x="103" y="237"/>
                  </a:cubicBezTo>
                  <a:cubicBezTo>
                    <a:pt x="94" y="238"/>
                    <a:pt x="83" y="242"/>
                    <a:pt x="74" y="245"/>
                  </a:cubicBezTo>
                  <a:cubicBezTo>
                    <a:pt x="65" y="248"/>
                    <a:pt x="56" y="250"/>
                    <a:pt x="47" y="251"/>
                  </a:cubicBezTo>
                  <a:cubicBezTo>
                    <a:pt x="45" y="252"/>
                    <a:pt x="31" y="253"/>
                    <a:pt x="28" y="255"/>
                  </a:cubicBezTo>
                  <a:cubicBezTo>
                    <a:pt x="33" y="251"/>
                    <a:pt x="61" y="248"/>
                    <a:pt x="60" y="246"/>
                  </a:cubicBezTo>
                  <a:cubicBezTo>
                    <a:pt x="60" y="246"/>
                    <a:pt x="58" y="246"/>
                    <a:pt x="58" y="246"/>
                  </a:cubicBezTo>
                  <a:cubicBezTo>
                    <a:pt x="58" y="246"/>
                    <a:pt x="61" y="245"/>
                    <a:pt x="61" y="245"/>
                  </a:cubicBezTo>
                  <a:cubicBezTo>
                    <a:pt x="61" y="246"/>
                    <a:pt x="61" y="246"/>
                    <a:pt x="62" y="247"/>
                  </a:cubicBezTo>
                  <a:cubicBezTo>
                    <a:pt x="62" y="247"/>
                    <a:pt x="63" y="244"/>
                    <a:pt x="63" y="244"/>
                  </a:cubicBezTo>
                  <a:cubicBezTo>
                    <a:pt x="63" y="245"/>
                    <a:pt x="65" y="247"/>
                    <a:pt x="65" y="246"/>
                  </a:cubicBezTo>
                  <a:cubicBezTo>
                    <a:pt x="65" y="246"/>
                    <a:pt x="64" y="244"/>
                    <a:pt x="64" y="244"/>
                  </a:cubicBezTo>
                  <a:cubicBezTo>
                    <a:pt x="65" y="244"/>
                    <a:pt x="65" y="246"/>
                    <a:pt x="65" y="246"/>
                  </a:cubicBezTo>
                  <a:cubicBezTo>
                    <a:pt x="65" y="245"/>
                    <a:pt x="65" y="245"/>
                    <a:pt x="65" y="244"/>
                  </a:cubicBezTo>
                  <a:cubicBezTo>
                    <a:pt x="66" y="244"/>
                    <a:pt x="66" y="244"/>
                    <a:pt x="67" y="244"/>
                  </a:cubicBezTo>
                  <a:cubicBezTo>
                    <a:pt x="67" y="244"/>
                    <a:pt x="67" y="245"/>
                    <a:pt x="67" y="245"/>
                  </a:cubicBezTo>
                  <a:cubicBezTo>
                    <a:pt x="67" y="244"/>
                    <a:pt x="67" y="244"/>
                    <a:pt x="67" y="245"/>
                  </a:cubicBezTo>
                  <a:cubicBezTo>
                    <a:pt x="67" y="245"/>
                    <a:pt x="68" y="245"/>
                    <a:pt x="68" y="244"/>
                  </a:cubicBezTo>
                  <a:cubicBezTo>
                    <a:pt x="68" y="244"/>
                    <a:pt x="69" y="244"/>
                    <a:pt x="69" y="243"/>
                  </a:cubicBezTo>
                  <a:cubicBezTo>
                    <a:pt x="68" y="246"/>
                    <a:pt x="73" y="243"/>
                    <a:pt x="73" y="243"/>
                  </a:cubicBezTo>
                  <a:cubicBezTo>
                    <a:pt x="73" y="243"/>
                    <a:pt x="72" y="243"/>
                    <a:pt x="72" y="243"/>
                  </a:cubicBezTo>
                  <a:cubicBezTo>
                    <a:pt x="71" y="243"/>
                    <a:pt x="75" y="240"/>
                    <a:pt x="74" y="240"/>
                  </a:cubicBezTo>
                  <a:cubicBezTo>
                    <a:pt x="73" y="239"/>
                    <a:pt x="55" y="243"/>
                    <a:pt x="53" y="245"/>
                  </a:cubicBezTo>
                  <a:cubicBezTo>
                    <a:pt x="48" y="247"/>
                    <a:pt x="40" y="247"/>
                    <a:pt x="34" y="248"/>
                  </a:cubicBezTo>
                  <a:cubicBezTo>
                    <a:pt x="33" y="248"/>
                    <a:pt x="30" y="249"/>
                    <a:pt x="27" y="249"/>
                  </a:cubicBezTo>
                  <a:cubicBezTo>
                    <a:pt x="27" y="249"/>
                    <a:pt x="27" y="249"/>
                    <a:pt x="27" y="249"/>
                  </a:cubicBezTo>
                  <a:cubicBezTo>
                    <a:pt x="25" y="250"/>
                    <a:pt x="23" y="250"/>
                    <a:pt x="21" y="251"/>
                  </a:cubicBezTo>
                  <a:cubicBezTo>
                    <a:pt x="21" y="251"/>
                    <a:pt x="21" y="250"/>
                    <a:pt x="21" y="251"/>
                  </a:cubicBezTo>
                  <a:cubicBezTo>
                    <a:pt x="20" y="251"/>
                    <a:pt x="20" y="252"/>
                    <a:pt x="20" y="252"/>
                  </a:cubicBezTo>
                  <a:cubicBezTo>
                    <a:pt x="17" y="258"/>
                    <a:pt x="27" y="256"/>
                    <a:pt x="27" y="256"/>
                  </a:cubicBezTo>
                  <a:cubicBezTo>
                    <a:pt x="26" y="257"/>
                    <a:pt x="23" y="258"/>
                    <a:pt x="21" y="259"/>
                  </a:cubicBezTo>
                  <a:cubicBezTo>
                    <a:pt x="18" y="258"/>
                    <a:pt x="11" y="257"/>
                    <a:pt x="12" y="258"/>
                  </a:cubicBezTo>
                  <a:cubicBezTo>
                    <a:pt x="12" y="258"/>
                    <a:pt x="14" y="260"/>
                    <a:pt x="18" y="262"/>
                  </a:cubicBezTo>
                  <a:cubicBezTo>
                    <a:pt x="17" y="262"/>
                    <a:pt x="17" y="263"/>
                    <a:pt x="17" y="263"/>
                  </a:cubicBezTo>
                  <a:cubicBezTo>
                    <a:pt x="13" y="260"/>
                    <a:pt x="5" y="254"/>
                    <a:pt x="3" y="259"/>
                  </a:cubicBezTo>
                  <a:cubicBezTo>
                    <a:pt x="4" y="259"/>
                    <a:pt x="4" y="260"/>
                    <a:pt x="5" y="261"/>
                  </a:cubicBezTo>
                  <a:cubicBezTo>
                    <a:pt x="4" y="261"/>
                    <a:pt x="3" y="261"/>
                    <a:pt x="2" y="261"/>
                  </a:cubicBezTo>
                  <a:cubicBezTo>
                    <a:pt x="3" y="262"/>
                    <a:pt x="11" y="267"/>
                    <a:pt x="10" y="268"/>
                  </a:cubicBezTo>
                  <a:cubicBezTo>
                    <a:pt x="10" y="268"/>
                    <a:pt x="0" y="263"/>
                    <a:pt x="1" y="263"/>
                  </a:cubicBezTo>
                  <a:cubicBezTo>
                    <a:pt x="3" y="268"/>
                    <a:pt x="4" y="271"/>
                    <a:pt x="9" y="274"/>
                  </a:cubicBezTo>
                  <a:cubicBezTo>
                    <a:pt x="9" y="278"/>
                    <a:pt x="10" y="282"/>
                    <a:pt x="13" y="282"/>
                  </a:cubicBezTo>
                  <a:cubicBezTo>
                    <a:pt x="12" y="282"/>
                    <a:pt x="29" y="301"/>
                    <a:pt x="28" y="303"/>
                  </a:cubicBezTo>
                  <a:cubicBezTo>
                    <a:pt x="28" y="303"/>
                    <a:pt x="30" y="303"/>
                    <a:pt x="30" y="303"/>
                  </a:cubicBezTo>
                  <a:cubicBezTo>
                    <a:pt x="29" y="303"/>
                    <a:pt x="29" y="303"/>
                    <a:pt x="29" y="304"/>
                  </a:cubicBezTo>
                  <a:cubicBezTo>
                    <a:pt x="29" y="304"/>
                    <a:pt x="29" y="303"/>
                    <a:pt x="30" y="303"/>
                  </a:cubicBezTo>
                  <a:cubicBezTo>
                    <a:pt x="29" y="305"/>
                    <a:pt x="31" y="309"/>
                    <a:pt x="33" y="310"/>
                  </a:cubicBezTo>
                  <a:cubicBezTo>
                    <a:pt x="33" y="310"/>
                    <a:pt x="33" y="310"/>
                    <a:pt x="33" y="310"/>
                  </a:cubicBezTo>
                  <a:cubicBezTo>
                    <a:pt x="33" y="310"/>
                    <a:pt x="33" y="310"/>
                    <a:pt x="34" y="310"/>
                  </a:cubicBezTo>
                  <a:cubicBezTo>
                    <a:pt x="34" y="310"/>
                    <a:pt x="33" y="311"/>
                    <a:pt x="33" y="311"/>
                  </a:cubicBezTo>
                  <a:cubicBezTo>
                    <a:pt x="33" y="311"/>
                    <a:pt x="34" y="311"/>
                    <a:pt x="35" y="311"/>
                  </a:cubicBezTo>
                  <a:cubicBezTo>
                    <a:pt x="35" y="311"/>
                    <a:pt x="31" y="304"/>
                    <a:pt x="31" y="304"/>
                  </a:cubicBezTo>
                  <a:cubicBezTo>
                    <a:pt x="31" y="304"/>
                    <a:pt x="31" y="303"/>
                    <a:pt x="31" y="303"/>
                  </a:cubicBezTo>
                  <a:cubicBezTo>
                    <a:pt x="32" y="302"/>
                    <a:pt x="32" y="304"/>
                    <a:pt x="32" y="304"/>
                  </a:cubicBezTo>
                  <a:cubicBezTo>
                    <a:pt x="33" y="304"/>
                    <a:pt x="31" y="301"/>
                    <a:pt x="31" y="301"/>
                  </a:cubicBezTo>
                  <a:cubicBezTo>
                    <a:pt x="30" y="301"/>
                    <a:pt x="29" y="300"/>
                    <a:pt x="29" y="300"/>
                  </a:cubicBezTo>
                  <a:cubicBezTo>
                    <a:pt x="29" y="300"/>
                    <a:pt x="29" y="300"/>
                    <a:pt x="29" y="300"/>
                  </a:cubicBezTo>
                  <a:cubicBezTo>
                    <a:pt x="28" y="300"/>
                    <a:pt x="28" y="298"/>
                    <a:pt x="29" y="298"/>
                  </a:cubicBezTo>
                  <a:cubicBezTo>
                    <a:pt x="30" y="296"/>
                    <a:pt x="26" y="296"/>
                    <a:pt x="26" y="296"/>
                  </a:cubicBezTo>
                  <a:cubicBezTo>
                    <a:pt x="26" y="296"/>
                    <a:pt x="27" y="294"/>
                    <a:pt x="25" y="292"/>
                  </a:cubicBezTo>
                  <a:cubicBezTo>
                    <a:pt x="25" y="293"/>
                    <a:pt x="24" y="295"/>
                    <a:pt x="23" y="294"/>
                  </a:cubicBezTo>
                  <a:cubicBezTo>
                    <a:pt x="23" y="294"/>
                    <a:pt x="24" y="291"/>
                    <a:pt x="24" y="291"/>
                  </a:cubicBezTo>
                  <a:cubicBezTo>
                    <a:pt x="24" y="291"/>
                    <a:pt x="22" y="292"/>
                    <a:pt x="22" y="292"/>
                  </a:cubicBezTo>
                  <a:cubicBezTo>
                    <a:pt x="22" y="291"/>
                    <a:pt x="23" y="289"/>
                    <a:pt x="22" y="288"/>
                  </a:cubicBezTo>
                  <a:cubicBezTo>
                    <a:pt x="28" y="291"/>
                    <a:pt x="39" y="313"/>
                    <a:pt x="43" y="317"/>
                  </a:cubicBezTo>
                  <a:cubicBezTo>
                    <a:pt x="43" y="318"/>
                    <a:pt x="43" y="318"/>
                    <a:pt x="43" y="318"/>
                  </a:cubicBezTo>
                  <a:cubicBezTo>
                    <a:pt x="42" y="318"/>
                    <a:pt x="42" y="318"/>
                    <a:pt x="43" y="318"/>
                  </a:cubicBezTo>
                  <a:cubicBezTo>
                    <a:pt x="43" y="318"/>
                    <a:pt x="44" y="318"/>
                    <a:pt x="44" y="318"/>
                  </a:cubicBezTo>
                  <a:cubicBezTo>
                    <a:pt x="43" y="318"/>
                    <a:pt x="43" y="318"/>
                    <a:pt x="43" y="319"/>
                  </a:cubicBezTo>
                  <a:cubicBezTo>
                    <a:pt x="43" y="320"/>
                    <a:pt x="44" y="324"/>
                    <a:pt x="45" y="324"/>
                  </a:cubicBezTo>
                  <a:cubicBezTo>
                    <a:pt x="44" y="323"/>
                    <a:pt x="46" y="326"/>
                    <a:pt x="45" y="325"/>
                  </a:cubicBezTo>
                  <a:cubicBezTo>
                    <a:pt x="45" y="325"/>
                    <a:pt x="49" y="329"/>
                    <a:pt x="48" y="330"/>
                  </a:cubicBezTo>
                  <a:cubicBezTo>
                    <a:pt x="47" y="330"/>
                    <a:pt x="49" y="335"/>
                    <a:pt x="49" y="336"/>
                  </a:cubicBezTo>
                  <a:cubicBezTo>
                    <a:pt x="52" y="342"/>
                    <a:pt x="52" y="338"/>
                    <a:pt x="56" y="338"/>
                  </a:cubicBezTo>
                  <a:cubicBezTo>
                    <a:pt x="56" y="338"/>
                    <a:pt x="63" y="334"/>
                    <a:pt x="62" y="334"/>
                  </a:cubicBezTo>
                  <a:cubicBezTo>
                    <a:pt x="62" y="334"/>
                    <a:pt x="58" y="336"/>
                    <a:pt x="59" y="335"/>
                  </a:cubicBezTo>
                  <a:cubicBezTo>
                    <a:pt x="59" y="335"/>
                    <a:pt x="56" y="330"/>
                    <a:pt x="56" y="330"/>
                  </a:cubicBezTo>
                  <a:cubicBezTo>
                    <a:pt x="55" y="331"/>
                    <a:pt x="58" y="334"/>
                    <a:pt x="58" y="335"/>
                  </a:cubicBezTo>
                  <a:cubicBezTo>
                    <a:pt x="57" y="336"/>
                    <a:pt x="55" y="335"/>
                    <a:pt x="55" y="335"/>
                  </a:cubicBezTo>
                  <a:cubicBezTo>
                    <a:pt x="55" y="335"/>
                    <a:pt x="55" y="334"/>
                    <a:pt x="55" y="334"/>
                  </a:cubicBezTo>
                  <a:cubicBezTo>
                    <a:pt x="55" y="334"/>
                    <a:pt x="55" y="334"/>
                    <a:pt x="55" y="334"/>
                  </a:cubicBezTo>
                  <a:cubicBezTo>
                    <a:pt x="55" y="334"/>
                    <a:pt x="55" y="334"/>
                    <a:pt x="55" y="334"/>
                  </a:cubicBezTo>
                  <a:cubicBezTo>
                    <a:pt x="54" y="328"/>
                    <a:pt x="50" y="320"/>
                    <a:pt x="48" y="314"/>
                  </a:cubicBezTo>
                  <a:cubicBezTo>
                    <a:pt x="45" y="308"/>
                    <a:pt x="41" y="301"/>
                    <a:pt x="38" y="296"/>
                  </a:cubicBezTo>
                  <a:cubicBezTo>
                    <a:pt x="37" y="295"/>
                    <a:pt x="34" y="289"/>
                    <a:pt x="30" y="284"/>
                  </a:cubicBezTo>
                  <a:cubicBezTo>
                    <a:pt x="30" y="284"/>
                    <a:pt x="31" y="284"/>
                    <a:pt x="31" y="285"/>
                  </a:cubicBezTo>
                  <a:cubicBezTo>
                    <a:pt x="36" y="291"/>
                    <a:pt x="43" y="301"/>
                    <a:pt x="43" y="301"/>
                  </a:cubicBezTo>
                  <a:cubicBezTo>
                    <a:pt x="43" y="300"/>
                    <a:pt x="43" y="299"/>
                    <a:pt x="43" y="299"/>
                  </a:cubicBezTo>
                  <a:cubicBezTo>
                    <a:pt x="44" y="299"/>
                    <a:pt x="45" y="301"/>
                    <a:pt x="45" y="301"/>
                  </a:cubicBezTo>
                  <a:cubicBezTo>
                    <a:pt x="44" y="301"/>
                    <a:pt x="44" y="301"/>
                    <a:pt x="43" y="302"/>
                  </a:cubicBezTo>
                  <a:cubicBezTo>
                    <a:pt x="43" y="302"/>
                    <a:pt x="46" y="302"/>
                    <a:pt x="46" y="302"/>
                  </a:cubicBezTo>
                  <a:cubicBezTo>
                    <a:pt x="46" y="302"/>
                    <a:pt x="42" y="302"/>
                    <a:pt x="44" y="304"/>
                  </a:cubicBezTo>
                  <a:cubicBezTo>
                    <a:pt x="44" y="304"/>
                    <a:pt x="46" y="303"/>
                    <a:pt x="46" y="303"/>
                  </a:cubicBezTo>
                  <a:cubicBezTo>
                    <a:pt x="46" y="304"/>
                    <a:pt x="44" y="304"/>
                    <a:pt x="44" y="305"/>
                  </a:cubicBezTo>
                  <a:cubicBezTo>
                    <a:pt x="45" y="304"/>
                    <a:pt x="46" y="304"/>
                    <a:pt x="46" y="304"/>
                  </a:cubicBezTo>
                  <a:cubicBezTo>
                    <a:pt x="46" y="304"/>
                    <a:pt x="46" y="305"/>
                    <a:pt x="46" y="305"/>
                  </a:cubicBezTo>
                  <a:cubicBezTo>
                    <a:pt x="46" y="305"/>
                    <a:pt x="47" y="305"/>
                    <a:pt x="46" y="305"/>
                  </a:cubicBezTo>
                  <a:cubicBezTo>
                    <a:pt x="46" y="305"/>
                    <a:pt x="46" y="306"/>
                    <a:pt x="46" y="306"/>
                  </a:cubicBezTo>
                  <a:cubicBezTo>
                    <a:pt x="46" y="306"/>
                    <a:pt x="47" y="305"/>
                    <a:pt x="46" y="306"/>
                  </a:cubicBezTo>
                  <a:cubicBezTo>
                    <a:pt x="45" y="306"/>
                    <a:pt x="45" y="306"/>
                    <a:pt x="46" y="307"/>
                  </a:cubicBezTo>
                  <a:cubicBezTo>
                    <a:pt x="46" y="307"/>
                    <a:pt x="46" y="307"/>
                    <a:pt x="46" y="307"/>
                  </a:cubicBezTo>
                  <a:cubicBezTo>
                    <a:pt x="46" y="307"/>
                    <a:pt x="46" y="307"/>
                    <a:pt x="46" y="307"/>
                  </a:cubicBezTo>
                  <a:cubicBezTo>
                    <a:pt x="46" y="307"/>
                    <a:pt x="47" y="307"/>
                    <a:pt x="47" y="307"/>
                  </a:cubicBezTo>
                  <a:cubicBezTo>
                    <a:pt x="45" y="306"/>
                    <a:pt x="47" y="311"/>
                    <a:pt x="48" y="310"/>
                  </a:cubicBezTo>
                  <a:cubicBezTo>
                    <a:pt x="48" y="310"/>
                    <a:pt x="48" y="310"/>
                    <a:pt x="48" y="309"/>
                  </a:cubicBezTo>
                  <a:cubicBezTo>
                    <a:pt x="48" y="308"/>
                    <a:pt x="51" y="312"/>
                    <a:pt x="52" y="311"/>
                  </a:cubicBezTo>
                  <a:cubicBezTo>
                    <a:pt x="53" y="308"/>
                    <a:pt x="41" y="296"/>
                    <a:pt x="42" y="293"/>
                  </a:cubicBezTo>
                  <a:cubicBezTo>
                    <a:pt x="43" y="292"/>
                    <a:pt x="42" y="291"/>
                    <a:pt x="40" y="289"/>
                  </a:cubicBezTo>
                  <a:cubicBezTo>
                    <a:pt x="53" y="294"/>
                    <a:pt x="68" y="300"/>
                    <a:pt x="70" y="301"/>
                  </a:cubicBezTo>
                  <a:cubicBezTo>
                    <a:pt x="70" y="300"/>
                    <a:pt x="70" y="300"/>
                    <a:pt x="70" y="300"/>
                  </a:cubicBezTo>
                  <a:cubicBezTo>
                    <a:pt x="75" y="301"/>
                    <a:pt x="113" y="311"/>
                    <a:pt x="113" y="309"/>
                  </a:cubicBezTo>
                  <a:cubicBezTo>
                    <a:pt x="113" y="310"/>
                    <a:pt x="119" y="310"/>
                    <a:pt x="118" y="310"/>
                  </a:cubicBezTo>
                  <a:cubicBezTo>
                    <a:pt x="118" y="310"/>
                    <a:pt x="118" y="309"/>
                    <a:pt x="118" y="309"/>
                  </a:cubicBezTo>
                  <a:cubicBezTo>
                    <a:pt x="118" y="309"/>
                    <a:pt x="122" y="309"/>
                    <a:pt x="122" y="309"/>
                  </a:cubicBezTo>
                  <a:cubicBezTo>
                    <a:pt x="110" y="304"/>
                    <a:pt x="93" y="305"/>
                    <a:pt x="80" y="301"/>
                  </a:cubicBezTo>
                  <a:cubicBezTo>
                    <a:pt x="70" y="299"/>
                    <a:pt x="60" y="296"/>
                    <a:pt x="50" y="292"/>
                  </a:cubicBezTo>
                  <a:cubicBezTo>
                    <a:pt x="50" y="292"/>
                    <a:pt x="50" y="292"/>
                    <a:pt x="50" y="292"/>
                  </a:cubicBezTo>
                  <a:cubicBezTo>
                    <a:pt x="50" y="292"/>
                    <a:pt x="49" y="292"/>
                    <a:pt x="49" y="292"/>
                  </a:cubicBezTo>
                  <a:cubicBezTo>
                    <a:pt x="49" y="292"/>
                    <a:pt x="49" y="292"/>
                    <a:pt x="49" y="292"/>
                  </a:cubicBezTo>
                  <a:cubicBezTo>
                    <a:pt x="48" y="291"/>
                    <a:pt x="46" y="291"/>
                    <a:pt x="45" y="290"/>
                  </a:cubicBezTo>
                  <a:cubicBezTo>
                    <a:pt x="44" y="290"/>
                    <a:pt x="42" y="289"/>
                    <a:pt x="40" y="288"/>
                  </a:cubicBezTo>
                  <a:cubicBezTo>
                    <a:pt x="39" y="287"/>
                    <a:pt x="38" y="285"/>
                    <a:pt x="37" y="284"/>
                  </a:cubicBezTo>
                  <a:cubicBezTo>
                    <a:pt x="48" y="290"/>
                    <a:pt x="59" y="295"/>
                    <a:pt x="59" y="293"/>
                  </a:cubicBezTo>
                  <a:cubicBezTo>
                    <a:pt x="59" y="293"/>
                    <a:pt x="47" y="288"/>
                    <a:pt x="35" y="283"/>
                  </a:cubicBezTo>
                  <a:cubicBezTo>
                    <a:pt x="35" y="282"/>
                    <a:pt x="35" y="282"/>
                    <a:pt x="34" y="281"/>
                  </a:cubicBezTo>
                  <a:cubicBezTo>
                    <a:pt x="46" y="287"/>
                    <a:pt x="58" y="292"/>
                    <a:pt x="71" y="295"/>
                  </a:cubicBezTo>
                  <a:cubicBezTo>
                    <a:pt x="95" y="302"/>
                    <a:pt x="119" y="305"/>
                    <a:pt x="143" y="306"/>
                  </a:cubicBezTo>
                  <a:cubicBezTo>
                    <a:pt x="187" y="308"/>
                    <a:pt x="232" y="299"/>
                    <a:pt x="273" y="284"/>
                  </a:cubicBezTo>
                  <a:cubicBezTo>
                    <a:pt x="281" y="282"/>
                    <a:pt x="288" y="279"/>
                    <a:pt x="295" y="275"/>
                  </a:cubicBezTo>
                  <a:cubicBezTo>
                    <a:pt x="291" y="278"/>
                    <a:pt x="286" y="281"/>
                    <a:pt x="282" y="283"/>
                  </a:cubicBezTo>
                  <a:cubicBezTo>
                    <a:pt x="282" y="283"/>
                    <a:pt x="283" y="283"/>
                    <a:pt x="283" y="283"/>
                  </a:cubicBezTo>
                  <a:cubicBezTo>
                    <a:pt x="283" y="283"/>
                    <a:pt x="276" y="285"/>
                    <a:pt x="268" y="288"/>
                  </a:cubicBezTo>
                  <a:cubicBezTo>
                    <a:pt x="261" y="290"/>
                    <a:pt x="254" y="293"/>
                    <a:pt x="253" y="293"/>
                  </a:cubicBezTo>
                  <a:cubicBezTo>
                    <a:pt x="254" y="293"/>
                    <a:pt x="264" y="290"/>
                    <a:pt x="264" y="290"/>
                  </a:cubicBezTo>
                  <a:cubicBezTo>
                    <a:pt x="264" y="291"/>
                    <a:pt x="237" y="299"/>
                    <a:pt x="238" y="300"/>
                  </a:cubicBezTo>
                  <a:cubicBezTo>
                    <a:pt x="240" y="306"/>
                    <a:pt x="304" y="275"/>
                    <a:pt x="312" y="273"/>
                  </a:cubicBezTo>
                  <a:cubicBezTo>
                    <a:pt x="321" y="270"/>
                    <a:pt x="328" y="263"/>
                    <a:pt x="337" y="259"/>
                  </a:cubicBezTo>
                  <a:cubicBezTo>
                    <a:pt x="345" y="255"/>
                    <a:pt x="358" y="247"/>
                    <a:pt x="364" y="241"/>
                  </a:cubicBezTo>
                  <a:cubicBezTo>
                    <a:pt x="375" y="228"/>
                    <a:pt x="391" y="218"/>
                    <a:pt x="403" y="207"/>
                  </a:cubicBezTo>
                  <a:cubicBezTo>
                    <a:pt x="433" y="177"/>
                    <a:pt x="461" y="143"/>
                    <a:pt x="479" y="104"/>
                  </a:cubicBezTo>
                  <a:cubicBezTo>
                    <a:pt x="485" y="90"/>
                    <a:pt x="491" y="76"/>
                    <a:pt x="497" y="63"/>
                  </a:cubicBezTo>
                  <a:cubicBezTo>
                    <a:pt x="497" y="63"/>
                    <a:pt x="497" y="63"/>
                    <a:pt x="497" y="63"/>
                  </a:cubicBezTo>
                  <a:cubicBezTo>
                    <a:pt x="497" y="63"/>
                    <a:pt x="497" y="63"/>
                    <a:pt x="497" y="63"/>
                  </a:cubicBezTo>
                  <a:cubicBezTo>
                    <a:pt x="498" y="60"/>
                    <a:pt x="500" y="56"/>
                    <a:pt x="501" y="53"/>
                  </a:cubicBezTo>
                  <a:cubicBezTo>
                    <a:pt x="505" y="45"/>
                    <a:pt x="507" y="37"/>
                    <a:pt x="511" y="29"/>
                  </a:cubicBezTo>
                  <a:cubicBezTo>
                    <a:pt x="511" y="28"/>
                    <a:pt x="517" y="13"/>
                    <a:pt x="517" y="13"/>
                  </a:cubicBezTo>
                  <a:cubicBezTo>
                    <a:pt x="510" y="19"/>
                    <a:pt x="504" y="30"/>
                    <a:pt x="501" y="39"/>
                  </a:cubicBezTo>
                  <a:close/>
                  <a:moveTo>
                    <a:pt x="303" y="260"/>
                  </a:moveTo>
                  <a:cubicBezTo>
                    <a:pt x="304" y="260"/>
                    <a:pt x="305" y="260"/>
                    <a:pt x="303" y="260"/>
                  </a:cubicBezTo>
                  <a:close/>
                  <a:moveTo>
                    <a:pt x="306" y="258"/>
                  </a:moveTo>
                  <a:cubicBezTo>
                    <a:pt x="305" y="258"/>
                    <a:pt x="306" y="259"/>
                    <a:pt x="306" y="258"/>
                  </a:cubicBezTo>
                  <a:close/>
                  <a:moveTo>
                    <a:pt x="310" y="256"/>
                  </a:moveTo>
                  <a:cubicBezTo>
                    <a:pt x="307" y="257"/>
                    <a:pt x="312" y="255"/>
                    <a:pt x="312" y="255"/>
                  </a:cubicBezTo>
                  <a:lnTo>
                    <a:pt x="310" y="256"/>
                  </a:lnTo>
                  <a:close/>
                  <a:moveTo>
                    <a:pt x="328" y="245"/>
                  </a:moveTo>
                  <a:cubicBezTo>
                    <a:pt x="329" y="245"/>
                    <a:pt x="329" y="244"/>
                    <a:pt x="330" y="244"/>
                  </a:cubicBezTo>
                  <a:cubicBezTo>
                    <a:pt x="330" y="245"/>
                    <a:pt x="329" y="245"/>
                    <a:pt x="328" y="245"/>
                  </a:cubicBezTo>
                  <a:close/>
                  <a:moveTo>
                    <a:pt x="352" y="228"/>
                  </a:moveTo>
                  <a:cubicBezTo>
                    <a:pt x="352" y="228"/>
                    <a:pt x="353" y="228"/>
                    <a:pt x="353" y="228"/>
                  </a:cubicBezTo>
                  <a:cubicBezTo>
                    <a:pt x="352" y="228"/>
                    <a:pt x="352" y="228"/>
                    <a:pt x="352" y="228"/>
                  </a:cubicBezTo>
                  <a:close/>
                  <a:moveTo>
                    <a:pt x="356" y="227"/>
                  </a:moveTo>
                  <a:cubicBezTo>
                    <a:pt x="357" y="226"/>
                    <a:pt x="359" y="224"/>
                    <a:pt x="361" y="224"/>
                  </a:cubicBezTo>
                  <a:cubicBezTo>
                    <a:pt x="361" y="224"/>
                    <a:pt x="355" y="229"/>
                    <a:pt x="356" y="227"/>
                  </a:cubicBezTo>
                  <a:close/>
                  <a:moveTo>
                    <a:pt x="378" y="208"/>
                  </a:moveTo>
                  <a:cubicBezTo>
                    <a:pt x="377" y="207"/>
                    <a:pt x="380" y="206"/>
                    <a:pt x="380" y="206"/>
                  </a:cubicBezTo>
                  <a:cubicBezTo>
                    <a:pt x="379" y="207"/>
                    <a:pt x="379" y="208"/>
                    <a:pt x="378" y="208"/>
                  </a:cubicBezTo>
                  <a:close/>
                  <a:moveTo>
                    <a:pt x="385" y="202"/>
                  </a:moveTo>
                  <a:cubicBezTo>
                    <a:pt x="383" y="203"/>
                    <a:pt x="386" y="201"/>
                    <a:pt x="386" y="201"/>
                  </a:cubicBezTo>
                  <a:cubicBezTo>
                    <a:pt x="386" y="201"/>
                    <a:pt x="385" y="202"/>
                    <a:pt x="385" y="202"/>
                  </a:cubicBezTo>
                  <a:close/>
                  <a:moveTo>
                    <a:pt x="400" y="189"/>
                  </a:moveTo>
                  <a:cubicBezTo>
                    <a:pt x="400" y="188"/>
                    <a:pt x="401" y="188"/>
                    <a:pt x="402" y="187"/>
                  </a:cubicBezTo>
                  <a:cubicBezTo>
                    <a:pt x="402" y="188"/>
                    <a:pt x="401" y="189"/>
                    <a:pt x="400" y="189"/>
                  </a:cubicBezTo>
                  <a:close/>
                  <a:moveTo>
                    <a:pt x="67" y="258"/>
                  </a:moveTo>
                  <a:cubicBezTo>
                    <a:pt x="67" y="259"/>
                    <a:pt x="67" y="257"/>
                    <a:pt x="67" y="258"/>
                  </a:cubicBezTo>
                  <a:close/>
                  <a:moveTo>
                    <a:pt x="66" y="258"/>
                  </a:moveTo>
                  <a:cubicBezTo>
                    <a:pt x="67" y="258"/>
                    <a:pt x="66" y="257"/>
                    <a:pt x="66" y="258"/>
                  </a:cubicBezTo>
                  <a:close/>
                  <a:moveTo>
                    <a:pt x="54" y="261"/>
                  </a:moveTo>
                  <a:cubicBezTo>
                    <a:pt x="54" y="262"/>
                    <a:pt x="54" y="260"/>
                    <a:pt x="54" y="261"/>
                  </a:cubicBezTo>
                  <a:close/>
                  <a:moveTo>
                    <a:pt x="35" y="263"/>
                  </a:moveTo>
                  <a:cubicBezTo>
                    <a:pt x="34" y="264"/>
                    <a:pt x="36" y="262"/>
                    <a:pt x="35" y="263"/>
                  </a:cubicBezTo>
                  <a:close/>
                  <a:moveTo>
                    <a:pt x="103" y="235"/>
                  </a:moveTo>
                  <a:cubicBezTo>
                    <a:pt x="103" y="236"/>
                    <a:pt x="103" y="234"/>
                    <a:pt x="103" y="235"/>
                  </a:cubicBezTo>
                  <a:close/>
                  <a:moveTo>
                    <a:pt x="104" y="234"/>
                  </a:moveTo>
                  <a:cubicBezTo>
                    <a:pt x="104" y="235"/>
                    <a:pt x="104" y="234"/>
                    <a:pt x="104" y="234"/>
                  </a:cubicBezTo>
                  <a:close/>
                  <a:moveTo>
                    <a:pt x="105" y="243"/>
                  </a:moveTo>
                  <a:cubicBezTo>
                    <a:pt x="104" y="243"/>
                    <a:pt x="105" y="243"/>
                    <a:pt x="105" y="243"/>
                  </a:cubicBezTo>
                  <a:close/>
                  <a:moveTo>
                    <a:pt x="104" y="240"/>
                  </a:moveTo>
                  <a:cubicBezTo>
                    <a:pt x="104" y="241"/>
                    <a:pt x="103" y="239"/>
                    <a:pt x="104" y="240"/>
                  </a:cubicBezTo>
                  <a:close/>
                  <a:moveTo>
                    <a:pt x="101" y="243"/>
                  </a:moveTo>
                  <a:cubicBezTo>
                    <a:pt x="101" y="244"/>
                    <a:pt x="101" y="242"/>
                    <a:pt x="101" y="243"/>
                  </a:cubicBezTo>
                  <a:close/>
                  <a:moveTo>
                    <a:pt x="94" y="241"/>
                  </a:moveTo>
                  <a:cubicBezTo>
                    <a:pt x="96" y="242"/>
                    <a:pt x="94" y="240"/>
                    <a:pt x="94" y="241"/>
                  </a:cubicBezTo>
                  <a:close/>
                  <a:moveTo>
                    <a:pt x="92" y="242"/>
                  </a:moveTo>
                  <a:cubicBezTo>
                    <a:pt x="92" y="242"/>
                    <a:pt x="95" y="243"/>
                    <a:pt x="95" y="243"/>
                  </a:cubicBezTo>
                  <a:cubicBezTo>
                    <a:pt x="95" y="243"/>
                    <a:pt x="92" y="243"/>
                    <a:pt x="92" y="244"/>
                  </a:cubicBezTo>
                  <a:cubicBezTo>
                    <a:pt x="92" y="246"/>
                    <a:pt x="91" y="242"/>
                    <a:pt x="92" y="242"/>
                  </a:cubicBezTo>
                  <a:close/>
                  <a:moveTo>
                    <a:pt x="88" y="242"/>
                  </a:moveTo>
                  <a:cubicBezTo>
                    <a:pt x="89" y="243"/>
                    <a:pt x="88" y="240"/>
                    <a:pt x="88" y="242"/>
                  </a:cubicBezTo>
                  <a:close/>
                  <a:moveTo>
                    <a:pt x="88" y="247"/>
                  </a:moveTo>
                  <a:cubicBezTo>
                    <a:pt x="88" y="248"/>
                    <a:pt x="88" y="246"/>
                    <a:pt x="88" y="247"/>
                  </a:cubicBezTo>
                  <a:close/>
                  <a:moveTo>
                    <a:pt x="86" y="245"/>
                  </a:moveTo>
                  <a:cubicBezTo>
                    <a:pt x="84" y="245"/>
                    <a:pt x="87" y="245"/>
                    <a:pt x="86" y="245"/>
                  </a:cubicBezTo>
                  <a:close/>
                  <a:moveTo>
                    <a:pt x="84" y="248"/>
                  </a:moveTo>
                  <a:cubicBezTo>
                    <a:pt x="84" y="249"/>
                    <a:pt x="84" y="247"/>
                    <a:pt x="84" y="248"/>
                  </a:cubicBezTo>
                  <a:close/>
                  <a:moveTo>
                    <a:pt x="84" y="243"/>
                  </a:moveTo>
                  <a:cubicBezTo>
                    <a:pt x="84" y="243"/>
                    <a:pt x="84" y="242"/>
                    <a:pt x="84" y="243"/>
                  </a:cubicBezTo>
                  <a:close/>
                  <a:moveTo>
                    <a:pt x="82" y="248"/>
                  </a:moveTo>
                  <a:cubicBezTo>
                    <a:pt x="83" y="248"/>
                    <a:pt x="82" y="247"/>
                    <a:pt x="82" y="248"/>
                  </a:cubicBezTo>
                  <a:close/>
                  <a:moveTo>
                    <a:pt x="82" y="245"/>
                  </a:moveTo>
                  <a:cubicBezTo>
                    <a:pt x="82" y="246"/>
                    <a:pt x="82" y="244"/>
                    <a:pt x="82" y="245"/>
                  </a:cubicBezTo>
                  <a:close/>
                  <a:moveTo>
                    <a:pt x="78" y="245"/>
                  </a:moveTo>
                  <a:cubicBezTo>
                    <a:pt x="78" y="246"/>
                    <a:pt x="78" y="244"/>
                    <a:pt x="78" y="245"/>
                  </a:cubicBezTo>
                  <a:close/>
                  <a:moveTo>
                    <a:pt x="77" y="249"/>
                  </a:moveTo>
                  <a:cubicBezTo>
                    <a:pt x="77" y="250"/>
                    <a:pt x="77" y="249"/>
                    <a:pt x="77" y="249"/>
                  </a:cubicBezTo>
                  <a:close/>
                  <a:moveTo>
                    <a:pt x="77" y="247"/>
                  </a:moveTo>
                  <a:cubicBezTo>
                    <a:pt x="77" y="248"/>
                    <a:pt x="76" y="245"/>
                    <a:pt x="77" y="247"/>
                  </a:cubicBezTo>
                  <a:close/>
                  <a:moveTo>
                    <a:pt x="76" y="248"/>
                  </a:moveTo>
                  <a:cubicBezTo>
                    <a:pt x="76" y="249"/>
                    <a:pt x="76" y="247"/>
                    <a:pt x="76" y="248"/>
                  </a:cubicBezTo>
                  <a:close/>
                  <a:moveTo>
                    <a:pt x="30" y="263"/>
                  </a:moveTo>
                  <a:cubicBezTo>
                    <a:pt x="31" y="263"/>
                    <a:pt x="30" y="263"/>
                    <a:pt x="30" y="263"/>
                  </a:cubicBezTo>
                  <a:close/>
                  <a:moveTo>
                    <a:pt x="71" y="244"/>
                  </a:moveTo>
                  <a:cubicBezTo>
                    <a:pt x="70" y="244"/>
                    <a:pt x="71" y="243"/>
                    <a:pt x="71" y="244"/>
                  </a:cubicBezTo>
                  <a:close/>
                  <a:moveTo>
                    <a:pt x="66" y="243"/>
                  </a:moveTo>
                  <a:cubicBezTo>
                    <a:pt x="67" y="243"/>
                    <a:pt x="66" y="243"/>
                    <a:pt x="66" y="243"/>
                  </a:cubicBezTo>
                  <a:close/>
                  <a:moveTo>
                    <a:pt x="54" y="248"/>
                  </a:moveTo>
                  <a:cubicBezTo>
                    <a:pt x="51" y="248"/>
                    <a:pt x="57" y="247"/>
                    <a:pt x="54" y="248"/>
                  </a:cubicBezTo>
                  <a:close/>
                  <a:moveTo>
                    <a:pt x="51" y="247"/>
                  </a:moveTo>
                  <a:cubicBezTo>
                    <a:pt x="51" y="249"/>
                    <a:pt x="51" y="246"/>
                    <a:pt x="51" y="247"/>
                  </a:cubicBezTo>
                  <a:close/>
                  <a:moveTo>
                    <a:pt x="50" y="248"/>
                  </a:moveTo>
                  <a:cubicBezTo>
                    <a:pt x="50" y="249"/>
                    <a:pt x="50" y="247"/>
                    <a:pt x="50" y="248"/>
                  </a:cubicBezTo>
                  <a:close/>
                  <a:moveTo>
                    <a:pt x="47" y="248"/>
                  </a:moveTo>
                  <a:cubicBezTo>
                    <a:pt x="47" y="250"/>
                    <a:pt x="47" y="248"/>
                    <a:pt x="47" y="248"/>
                  </a:cubicBezTo>
                  <a:close/>
                  <a:moveTo>
                    <a:pt x="22" y="251"/>
                  </a:moveTo>
                  <a:cubicBezTo>
                    <a:pt x="22" y="251"/>
                    <a:pt x="22" y="250"/>
                    <a:pt x="22" y="251"/>
                  </a:cubicBezTo>
                  <a:close/>
                  <a:moveTo>
                    <a:pt x="26" y="250"/>
                  </a:moveTo>
                  <a:cubicBezTo>
                    <a:pt x="26" y="251"/>
                    <a:pt x="26" y="249"/>
                    <a:pt x="26" y="250"/>
                  </a:cubicBezTo>
                  <a:close/>
                  <a:moveTo>
                    <a:pt x="9" y="271"/>
                  </a:moveTo>
                  <a:cubicBezTo>
                    <a:pt x="7" y="269"/>
                    <a:pt x="4" y="266"/>
                    <a:pt x="3" y="266"/>
                  </a:cubicBezTo>
                  <a:cubicBezTo>
                    <a:pt x="4" y="265"/>
                    <a:pt x="7" y="268"/>
                    <a:pt x="10" y="270"/>
                  </a:cubicBezTo>
                  <a:cubicBezTo>
                    <a:pt x="10" y="270"/>
                    <a:pt x="9" y="271"/>
                    <a:pt x="9" y="271"/>
                  </a:cubicBezTo>
                  <a:close/>
                  <a:moveTo>
                    <a:pt x="12" y="278"/>
                  </a:moveTo>
                  <a:cubicBezTo>
                    <a:pt x="10" y="278"/>
                    <a:pt x="13" y="278"/>
                    <a:pt x="12" y="278"/>
                  </a:cubicBezTo>
                  <a:close/>
                  <a:moveTo>
                    <a:pt x="11" y="272"/>
                  </a:moveTo>
                  <a:cubicBezTo>
                    <a:pt x="11" y="272"/>
                    <a:pt x="11" y="272"/>
                    <a:pt x="12" y="271"/>
                  </a:cubicBezTo>
                  <a:cubicBezTo>
                    <a:pt x="12" y="271"/>
                    <a:pt x="12" y="271"/>
                    <a:pt x="12" y="271"/>
                  </a:cubicBezTo>
                  <a:cubicBezTo>
                    <a:pt x="12" y="271"/>
                    <a:pt x="12" y="271"/>
                    <a:pt x="12" y="271"/>
                  </a:cubicBezTo>
                  <a:cubicBezTo>
                    <a:pt x="12" y="271"/>
                    <a:pt x="12" y="271"/>
                    <a:pt x="12" y="270"/>
                  </a:cubicBezTo>
                  <a:cubicBezTo>
                    <a:pt x="12" y="270"/>
                    <a:pt x="12" y="270"/>
                    <a:pt x="12" y="271"/>
                  </a:cubicBezTo>
                  <a:cubicBezTo>
                    <a:pt x="12" y="271"/>
                    <a:pt x="11" y="272"/>
                    <a:pt x="11" y="272"/>
                  </a:cubicBezTo>
                  <a:close/>
                  <a:moveTo>
                    <a:pt x="13" y="270"/>
                  </a:moveTo>
                  <a:cubicBezTo>
                    <a:pt x="13" y="270"/>
                    <a:pt x="13" y="270"/>
                    <a:pt x="13" y="270"/>
                  </a:cubicBezTo>
                  <a:cubicBezTo>
                    <a:pt x="13" y="270"/>
                    <a:pt x="13" y="270"/>
                    <a:pt x="13" y="270"/>
                  </a:cubicBezTo>
                  <a:cubicBezTo>
                    <a:pt x="13" y="270"/>
                    <a:pt x="13" y="270"/>
                    <a:pt x="13" y="270"/>
                  </a:cubicBezTo>
                  <a:close/>
                  <a:moveTo>
                    <a:pt x="19" y="285"/>
                  </a:moveTo>
                  <a:cubicBezTo>
                    <a:pt x="19" y="285"/>
                    <a:pt x="19" y="284"/>
                    <a:pt x="19" y="285"/>
                  </a:cubicBezTo>
                  <a:close/>
                  <a:moveTo>
                    <a:pt x="20" y="288"/>
                  </a:moveTo>
                  <a:cubicBezTo>
                    <a:pt x="19" y="288"/>
                    <a:pt x="22" y="288"/>
                    <a:pt x="20" y="288"/>
                  </a:cubicBezTo>
                  <a:close/>
                  <a:moveTo>
                    <a:pt x="33" y="308"/>
                  </a:moveTo>
                  <a:cubicBezTo>
                    <a:pt x="32" y="309"/>
                    <a:pt x="33" y="308"/>
                    <a:pt x="33" y="308"/>
                  </a:cubicBezTo>
                  <a:close/>
                  <a:moveTo>
                    <a:pt x="28" y="301"/>
                  </a:moveTo>
                  <a:cubicBezTo>
                    <a:pt x="27" y="301"/>
                    <a:pt x="29" y="300"/>
                    <a:pt x="28" y="301"/>
                  </a:cubicBezTo>
                  <a:close/>
                  <a:moveTo>
                    <a:pt x="28" y="297"/>
                  </a:moveTo>
                  <a:cubicBezTo>
                    <a:pt x="27" y="298"/>
                    <a:pt x="28" y="297"/>
                    <a:pt x="28" y="297"/>
                  </a:cubicBezTo>
                  <a:close/>
                  <a:moveTo>
                    <a:pt x="27" y="297"/>
                  </a:moveTo>
                  <a:cubicBezTo>
                    <a:pt x="27" y="297"/>
                    <a:pt x="28" y="296"/>
                    <a:pt x="27" y="297"/>
                  </a:cubicBezTo>
                  <a:close/>
                  <a:moveTo>
                    <a:pt x="25" y="296"/>
                  </a:moveTo>
                  <a:cubicBezTo>
                    <a:pt x="25" y="296"/>
                    <a:pt x="27" y="294"/>
                    <a:pt x="25" y="296"/>
                  </a:cubicBezTo>
                  <a:close/>
                  <a:moveTo>
                    <a:pt x="21" y="274"/>
                  </a:moveTo>
                  <a:cubicBezTo>
                    <a:pt x="22" y="274"/>
                    <a:pt x="23" y="274"/>
                    <a:pt x="23" y="275"/>
                  </a:cubicBezTo>
                  <a:cubicBezTo>
                    <a:pt x="23" y="275"/>
                    <a:pt x="23" y="276"/>
                    <a:pt x="23" y="277"/>
                  </a:cubicBezTo>
                  <a:cubicBezTo>
                    <a:pt x="23" y="276"/>
                    <a:pt x="22" y="276"/>
                    <a:pt x="22" y="276"/>
                  </a:cubicBezTo>
                  <a:cubicBezTo>
                    <a:pt x="22" y="275"/>
                    <a:pt x="22" y="275"/>
                    <a:pt x="21" y="274"/>
                  </a:cubicBezTo>
                  <a:close/>
                  <a:moveTo>
                    <a:pt x="22" y="276"/>
                  </a:moveTo>
                  <a:cubicBezTo>
                    <a:pt x="22" y="276"/>
                    <a:pt x="23" y="276"/>
                    <a:pt x="23" y="277"/>
                  </a:cubicBezTo>
                  <a:cubicBezTo>
                    <a:pt x="24" y="278"/>
                    <a:pt x="24" y="279"/>
                    <a:pt x="24" y="279"/>
                  </a:cubicBezTo>
                  <a:cubicBezTo>
                    <a:pt x="23" y="279"/>
                    <a:pt x="22" y="278"/>
                    <a:pt x="22" y="276"/>
                  </a:cubicBezTo>
                  <a:close/>
                  <a:moveTo>
                    <a:pt x="24" y="276"/>
                  </a:moveTo>
                  <a:cubicBezTo>
                    <a:pt x="24" y="275"/>
                    <a:pt x="24" y="276"/>
                    <a:pt x="24" y="276"/>
                  </a:cubicBezTo>
                  <a:close/>
                  <a:moveTo>
                    <a:pt x="58" y="334"/>
                  </a:moveTo>
                  <a:cubicBezTo>
                    <a:pt x="57" y="335"/>
                    <a:pt x="58" y="334"/>
                    <a:pt x="58" y="334"/>
                  </a:cubicBezTo>
                  <a:close/>
                  <a:moveTo>
                    <a:pt x="57" y="334"/>
                  </a:moveTo>
                  <a:cubicBezTo>
                    <a:pt x="57" y="334"/>
                    <a:pt x="58" y="333"/>
                    <a:pt x="57" y="334"/>
                  </a:cubicBezTo>
                  <a:close/>
                  <a:moveTo>
                    <a:pt x="54" y="333"/>
                  </a:moveTo>
                  <a:cubicBezTo>
                    <a:pt x="53" y="333"/>
                    <a:pt x="55" y="333"/>
                    <a:pt x="54" y="333"/>
                  </a:cubicBezTo>
                  <a:close/>
                  <a:moveTo>
                    <a:pt x="51" y="333"/>
                  </a:moveTo>
                  <a:cubicBezTo>
                    <a:pt x="51" y="333"/>
                    <a:pt x="52" y="332"/>
                    <a:pt x="51" y="333"/>
                  </a:cubicBezTo>
                  <a:close/>
                  <a:moveTo>
                    <a:pt x="47" y="318"/>
                  </a:moveTo>
                  <a:cubicBezTo>
                    <a:pt x="46" y="318"/>
                    <a:pt x="48" y="318"/>
                    <a:pt x="47" y="318"/>
                  </a:cubicBezTo>
                  <a:close/>
                  <a:moveTo>
                    <a:pt x="50" y="336"/>
                  </a:moveTo>
                  <a:cubicBezTo>
                    <a:pt x="50" y="335"/>
                    <a:pt x="50" y="336"/>
                    <a:pt x="50" y="336"/>
                  </a:cubicBezTo>
                  <a:close/>
                  <a:moveTo>
                    <a:pt x="51" y="330"/>
                  </a:moveTo>
                  <a:cubicBezTo>
                    <a:pt x="50" y="330"/>
                    <a:pt x="51" y="330"/>
                    <a:pt x="51" y="330"/>
                  </a:cubicBezTo>
                  <a:close/>
                  <a:moveTo>
                    <a:pt x="50" y="326"/>
                  </a:moveTo>
                  <a:cubicBezTo>
                    <a:pt x="50" y="326"/>
                    <a:pt x="50" y="328"/>
                    <a:pt x="50" y="328"/>
                  </a:cubicBezTo>
                  <a:cubicBezTo>
                    <a:pt x="49" y="328"/>
                    <a:pt x="49" y="325"/>
                    <a:pt x="48" y="326"/>
                  </a:cubicBezTo>
                  <a:cubicBezTo>
                    <a:pt x="47" y="326"/>
                    <a:pt x="50" y="324"/>
                    <a:pt x="50" y="326"/>
                  </a:cubicBezTo>
                  <a:close/>
                  <a:moveTo>
                    <a:pt x="48" y="317"/>
                  </a:moveTo>
                  <a:cubicBezTo>
                    <a:pt x="47" y="317"/>
                    <a:pt x="49" y="317"/>
                    <a:pt x="48" y="317"/>
                  </a:cubicBezTo>
                  <a:close/>
                  <a:moveTo>
                    <a:pt x="48" y="320"/>
                  </a:moveTo>
                  <a:cubicBezTo>
                    <a:pt x="46" y="321"/>
                    <a:pt x="49" y="319"/>
                    <a:pt x="48" y="320"/>
                  </a:cubicBezTo>
                  <a:close/>
                  <a:moveTo>
                    <a:pt x="47" y="314"/>
                  </a:moveTo>
                  <a:cubicBezTo>
                    <a:pt x="46" y="315"/>
                    <a:pt x="48" y="314"/>
                    <a:pt x="47" y="314"/>
                  </a:cubicBezTo>
                  <a:close/>
                  <a:moveTo>
                    <a:pt x="46" y="314"/>
                  </a:moveTo>
                  <a:cubicBezTo>
                    <a:pt x="45" y="314"/>
                    <a:pt x="48" y="314"/>
                    <a:pt x="46" y="314"/>
                  </a:cubicBezTo>
                  <a:close/>
                  <a:moveTo>
                    <a:pt x="46" y="319"/>
                  </a:moveTo>
                  <a:cubicBezTo>
                    <a:pt x="45" y="320"/>
                    <a:pt x="47" y="319"/>
                    <a:pt x="46" y="319"/>
                  </a:cubicBezTo>
                  <a:close/>
                  <a:moveTo>
                    <a:pt x="44" y="320"/>
                  </a:moveTo>
                  <a:cubicBezTo>
                    <a:pt x="43" y="321"/>
                    <a:pt x="44" y="320"/>
                    <a:pt x="44" y="320"/>
                  </a:cubicBezTo>
                  <a:close/>
                  <a:moveTo>
                    <a:pt x="44" y="320"/>
                  </a:moveTo>
                  <a:cubicBezTo>
                    <a:pt x="43" y="321"/>
                    <a:pt x="45" y="319"/>
                    <a:pt x="44" y="320"/>
                  </a:cubicBezTo>
                  <a:close/>
                  <a:moveTo>
                    <a:pt x="44" y="319"/>
                  </a:moveTo>
                  <a:cubicBezTo>
                    <a:pt x="44" y="319"/>
                    <a:pt x="45" y="318"/>
                    <a:pt x="44" y="319"/>
                  </a:cubicBezTo>
                  <a:close/>
                  <a:moveTo>
                    <a:pt x="28" y="282"/>
                  </a:moveTo>
                  <a:cubicBezTo>
                    <a:pt x="27" y="281"/>
                    <a:pt x="26" y="280"/>
                    <a:pt x="26" y="279"/>
                  </a:cubicBezTo>
                  <a:cubicBezTo>
                    <a:pt x="26" y="280"/>
                    <a:pt x="28" y="281"/>
                    <a:pt x="29" y="282"/>
                  </a:cubicBezTo>
                  <a:cubicBezTo>
                    <a:pt x="29" y="282"/>
                    <a:pt x="28" y="282"/>
                    <a:pt x="28" y="282"/>
                  </a:cubicBezTo>
                  <a:close/>
                  <a:moveTo>
                    <a:pt x="45" y="303"/>
                  </a:moveTo>
                  <a:cubicBezTo>
                    <a:pt x="44" y="304"/>
                    <a:pt x="47" y="302"/>
                    <a:pt x="45" y="303"/>
                  </a:cubicBezTo>
                  <a:close/>
                  <a:moveTo>
                    <a:pt x="47" y="309"/>
                  </a:moveTo>
                  <a:cubicBezTo>
                    <a:pt x="46" y="308"/>
                    <a:pt x="48" y="308"/>
                    <a:pt x="47" y="309"/>
                  </a:cubicBezTo>
                  <a:close/>
                  <a:moveTo>
                    <a:pt x="47" y="305"/>
                  </a:moveTo>
                  <a:cubicBezTo>
                    <a:pt x="47" y="305"/>
                    <a:pt x="48" y="304"/>
                    <a:pt x="47" y="305"/>
                  </a:cubicBezTo>
                  <a:close/>
                  <a:moveTo>
                    <a:pt x="43" y="297"/>
                  </a:moveTo>
                  <a:cubicBezTo>
                    <a:pt x="43" y="297"/>
                    <a:pt x="44" y="299"/>
                    <a:pt x="42" y="299"/>
                  </a:cubicBezTo>
                  <a:cubicBezTo>
                    <a:pt x="42" y="298"/>
                    <a:pt x="43" y="297"/>
                    <a:pt x="43" y="297"/>
                  </a:cubicBezTo>
                  <a:close/>
                  <a:moveTo>
                    <a:pt x="40" y="295"/>
                  </a:moveTo>
                  <a:cubicBezTo>
                    <a:pt x="39" y="293"/>
                    <a:pt x="42" y="298"/>
                    <a:pt x="40" y="295"/>
                  </a:cubicBezTo>
                  <a:close/>
                  <a:moveTo>
                    <a:pt x="40" y="293"/>
                  </a:moveTo>
                  <a:cubicBezTo>
                    <a:pt x="38" y="294"/>
                    <a:pt x="41" y="292"/>
                    <a:pt x="40" y="293"/>
                  </a:cubicBezTo>
                  <a:close/>
                  <a:moveTo>
                    <a:pt x="39" y="292"/>
                  </a:moveTo>
                  <a:cubicBezTo>
                    <a:pt x="38" y="292"/>
                    <a:pt x="39" y="292"/>
                    <a:pt x="39" y="292"/>
                  </a:cubicBezTo>
                  <a:close/>
                  <a:moveTo>
                    <a:pt x="37" y="290"/>
                  </a:moveTo>
                  <a:cubicBezTo>
                    <a:pt x="36" y="291"/>
                    <a:pt x="37" y="290"/>
                    <a:pt x="37" y="290"/>
                  </a:cubicBezTo>
                  <a:close/>
                  <a:moveTo>
                    <a:pt x="60" y="286"/>
                  </a:moveTo>
                  <a:cubicBezTo>
                    <a:pt x="60" y="285"/>
                    <a:pt x="59" y="287"/>
                    <a:pt x="60" y="286"/>
                  </a:cubicBezTo>
                  <a:close/>
                  <a:moveTo>
                    <a:pt x="45" y="283"/>
                  </a:moveTo>
                  <a:cubicBezTo>
                    <a:pt x="46" y="284"/>
                    <a:pt x="46" y="284"/>
                    <a:pt x="45" y="283"/>
                  </a:cubicBezTo>
                  <a:close/>
                  <a:moveTo>
                    <a:pt x="38" y="280"/>
                  </a:moveTo>
                  <a:cubicBezTo>
                    <a:pt x="39" y="280"/>
                    <a:pt x="39" y="280"/>
                    <a:pt x="40" y="280"/>
                  </a:cubicBezTo>
                  <a:cubicBezTo>
                    <a:pt x="39" y="280"/>
                    <a:pt x="38" y="280"/>
                    <a:pt x="38" y="280"/>
                  </a:cubicBezTo>
                  <a:close/>
                  <a:moveTo>
                    <a:pt x="39" y="277"/>
                  </a:moveTo>
                  <a:cubicBezTo>
                    <a:pt x="40" y="277"/>
                    <a:pt x="40" y="277"/>
                    <a:pt x="41" y="278"/>
                  </a:cubicBezTo>
                  <a:cubicBezTo>
                    <a:pt x="40" y="279"/>
                    <a:pt x="38" y="276"/>
                    <a:pt x="39" y="277"/>
                  </a:cubicBezTo>
                  <a:close/>
                  <a:moveTo>
                    <a:pt x="43" y="285"/>
                  </a:moveTo>
                  <a:cubicBezTo>
                    <a:pt x="45" y="285"/>
                    <a:pt x="46" y="285"/>
                    <a:pt x="47" y="286"/>
                  </a:cubicBezTo>
                  <a:cubicBezTo>
                    <a:pt x="47" y="286"/>
                    <a:pt x="43" y="285"/>
                    <a:pt x="43" y="285"/>
                  </a:cubicBezTo>
                  <a:close/>
                  <a:moveTo>
                    <a:pt x="58" y="290"/>
                  </a:moveTo>
                  <a:cubicBezTo>
                    <a:pt x="58" y="290"/>
                    <a:pt x="60" y="292"/>
                    <a:pt x="60" y="292"/>
                  </a:cubicBezTo>
                  <a:cubicBezTo>
                    <a:pt x="60" y="291"/>
                    <a:pt x="59" y="291"/>
                    <a:pt x="58" y="290"/>
                  </a:cubicBezTo>
                  <a:close/>
                  <a:moveTo>
                    <a:pt x="68" y="291"/>
                  </a:moveTo>
                  <a:cubicBezTo>
                    <a:pt x="69" y="291"/>
                    <a:pt x="73" y="291"/>
                    <a:pt x="72" y="292"/>
                  </a:cubicBezTo>
                  <a:cubicBezTo>
                    <a:pt x="72" y="294"/>
                    <a:pt x="69" y="291"/>
                    <a:pt x="68" y="291"/>
                  </a:cubicBezTo>
                  <a:close/>
                  <a:moveTo>
                    <a:pt x="78" y="294"/>
                  </a:moveTo>
                  <a:cubicBezTo>
                    <a:pt x="79" y="294"/>
                    <a:pt x="83" y="295"/>
                    <a:pt x="83" y="295"/>
                  </a:cubicBezTo>
                  <a:cubicBezTo>
                    <a:pt x="82" y="295"/>
                    <a:pt x="78" y="295"/>
                    <a:pt x="78" y="294"/>
                  </a:cubicBezTo>
                  <a:close/>
                  <a:moveTo>
                    <a:pt x="88" y="297"/>
                  </a:moveTo>
                  <a:cubicBezTo>
                    <a:pt x="87" y="296"/>
                    <a:pt x="86" y="296"/>
                    <a:pt x="85" y="295"/>
                  </a:cubicBezTo>
                  <a:cubicBezTo>
                    <a:pt x="85" y="295"/>
                    <a:pt x="89" y="296"/>
                    <a:pt x="88" y="297"/>
                  </a:cubicBezTo>
                  <a:close/>
                  <a:moveTo>
                    <a:pt x="89" y="297"/>
                  </a:moveTo>
                  <a:cubicBezTo>
                    <a:pt x="90" y="297"/>
                    <a:pt x="98" y="298"/>
                    <a:pt x="98" y="298"/>
                  </a:cubicBezTo>
                  <a:cubicBezTo>
                    <a:pt x="97" y="300"/>
                    <a:pt x="90" y="297"/>
                    <a:pt x="89" y="297"/>
                  </a:cubicBezTo>
                  <a:close/>
                  <a:moveTo>
                    <a:pt x="100" y="300"/>
                  </a:moveTo>
                  <a:cubicBezTo>
                    <a:pt x="96" y="299"/>
                    <a:pt x="102" y="300"/>
                    <a:pt x="102" y="301"/>
                  </a:cubicBezTo>
                  <a:cubicBezTo>
                    <a:pt x="101" y="301"/>
                    <a:pt x="100" y="301"/>
                    <a:pt x="100" y="300"/>
                  </a:cubicBezTo>
                  <a:close/>
                  <a:moveTo>
                    <a:pt x="115" y="301"/>
                  </a:moveTo>
                  <a:cubicBezTo>
                    <a:pt x="116" y="302"/>
                    <a:pt x="116" y="302"/>
                    <a:pt x="116" y="302"/>
                  </a:cubicBezTo>
                  <a:cubicBezTo>
                    <a:pt x="116" y="302"/>
                    <a:pt x="101" y="299"/>
                    <a:pt x="100" y="299"/>
                  </a:cubicBezTo>
                  <a:cubicBezTo>
                    <a:pt x="102" y="300"/>
                    <a:pt x="124" y="301"/>
                    <a:pt x="124" y="301"/>
                  </a:cubicBezTo>
                  <a:cubicBezTo>
                    <a:pt x="124" y="300"/>
                    <a:pt x="128" y="301"/>
                    <a:pt x="129" y="301"/>
                  </a:cubicBezTo>
                  <a:cubicBezTo>
                    <a:pt x="129" y="302"/>
                    <a:pt x="117" y="301"/>
                    <a:pt x="115" y="301"/>
                  </a:cubicBezTo>
                  <a:close/>
                  <a:moveTo>
                    <a:pt x="153" y="305"/>
                  </a:moveTo>
                  <a:cubicBezTo>
                    <a:pt x="152" y="306"/>
                    <a:pt x="144" y="306"/>
                    <a:pt x="144" y="305"/>
                  </a:cubicBezTo>
                  <a:cubicBezTo>
                    <a:pt x="144" y="304"/>
                    <a:pt x="154" y="305"/>
                    <a:pt x="153" y="305"/>
                  </a:cubicBezTo>
                  <a:close/>
                  <a:moveTo>
                    <a:pt x="162" y="303"/>
                  </a:moveTo>
                  <a:cubicBezTo>
                    <a:pt x="163" y="302"/>
                    <a:pt x="163" y="302"/>
                    <a:pt x="164" y="303"/>
                  </a:cubicBezTo>
                  <a:cubicBezTo>
                    <a:pt x="165" y="303"/>
                    <a:pt x="170" y="303"/>
                    <a:pt x="170" y="302"/>
                  </a:cubicBezTo>
                  <a:cubicBezTo>
                    <a:pt x="169" y="304"/>
                    <a:pt x="164" y="304"/>
                    <a:pt x="162" y="303"/>
                  </a:cubicBezTo>
                  <a:close/>
                  <a:moveTo>
                    <a:pt x="176" y="299"/>
                  </a:moveTo>
                  <a:cubicBezTo>
                    <a:pt x="176" y="300"/>
                    <a:pt x="175" y="300"/>
                    <a:pt x="174" y="299"/>
                  </a:cubicBezTo>
                  <a:cubicBezTo>
                    <a:pt x="171" y="299"/>
                    <a:pt x="176" y="299"/>
                    <a:pt x="176" y="299"/>
                  </a:cubicBezTo>
                  <a:close/>
                  <a:moveTo>
                    <a:pt x="175" y="303"/>
                  </a:moveTo>
                  <a:cubicBezTo>
                    <a:pt x="174" y="302"/>
                    <a:pt x="179" y="302"/>
                    <a:pt x="179" y="302"/>
                  </a:cubicBezTo>
                  <a:cubicBezTo>
                    <a:pt x="178" y="302"/>
                    <a:pt x="176" y="304"/>
                    <a:pt x="175" y="303"/>
                  </a:cubicBezTo>
                  <a:close/>
                  <a:moveTo>
                    <a:pt x="177" y="304"/>
                  </a:moveTo>
                  <a:cubicBezTo>
                    <a:pt x="178" y="304"/>
                    <a:pt x="179" y="304"/>
                    <a:pt x="179" y="304"/>
                  </a:cubicBezTo>
                  <a:cubicBezTo>
                    <a:pt x="179" y="304"/>
                    <a:pt x="177" y="305"/>
                    <a:pt x="177" y="304"/>
                  </a:cubicBezTo>
                  <a:close/>
                  <a:moveTo>
                    <a:pt x="181" y="299"/>
                  </a:moveTo>
                  <a:cubicBezTo>
                    <a:pt x="181" y="298"/>
                    <a:pt x="181" y="299"/>
                    <a:pt x="181" y="299"/>
                  </a:cubicBezTo>
                  <a:close/>
                  <a:moveTo>
                    <a:pt x="185" y="301"/>
                  </a:moveTo>
                  <a:cubicBezTo>
                    <a:pt x="184" y="300"/>
                    <a:pt x="185" y="302"/>
                    <a:pt x="185" y="301"/>
                  </a:cubicBezTo>
                  <a:close/>
                  <a:moveTo>
                    <a:pt x="184" y="299"/>
                  </a:moveTo>
                  <a:cubicBezTo>
                    <a:pt x="184" y="298"/>
                    <a:pt x="187" y="300"/>
                    <a:pt x="184" y="299"/>
                  </a:cubicBezTo>
                  <a:close/>
                  <a:moveTo>
                    <a:pt x="189" y="302"/>
                  </a:moveTo>
                  <a:cubicBezTo>
                    <a:pt x="187" y="301"/>
                    <a:pt x="192" y="301"/>
                    <a:pt x="192" y="301"/>
                  </a:cubicBezTo>
                  <a:cubicBezTo>
                    <a:pt x="191" y="302"/>
                    <a:pt x="190" y="302"/>
                    <a:pt x="189" y="302"/>
                  </a:cubicBezTo>
                  <a:close/>
                  <a:moveTo>
                    <a:pt x="193" y="301"/>
                  </a:moveTo>
                  <a:cubicBezTo>
                    <a:pt x="194" y="300"/>
                    <a:pt x="195" y="300"/>
                    <a:pt x="196" y="300"/>
                  </a:cubicBezTo>
                  <a:cubicBezTo>
                    <a:pt x="197" y="300"/>
                    <a:pt x="193" y="301"/>
                    <a:pt x="193" y="301"/>
                  </a:cubicBezTo>
                  <a:close/>
                  <a:moveTo>
                    <a:pt x="196" y="302"/>
                  </a:moveTo>
                  <a:cubicBezTo>
                    <a:pt x="198" y="301"/>
                    <a:pt x="197" y="302"/>
                    <a:pt x="196" y="302"/>
                  </a:cubicBezTo>
                  <a:close/>
                  <a:moveTo>
                    <a:pt x="228" y="295"/>
                  </a:moveTo>
                  <a:cubicBezTo>
                    <a:pt x="227" y="294"/>
                    <a:pt x="228" y="296"/>
                    <a:pt x="228" y="295"/>
                  </a:cubicBezTo>
                  <a:close/>
                  <a:moveTo>
                    <a:pt x="209" y="299"/>
                  </a:moveTo>
                  <a:cubicBezTo>
                    <a:pt x="210" y="298"/>
                    <a:pt x="211" y="298"/>
                    <a:pt x="212" y="298"/>
                  </a:cubicBezTo>
                  <a:cubicBezTo>
                    <a:pt x="211" y="299"/>
                    <a:pt x="210" y="299"/>
                    <a:pt x="209" y="299"/>
                  </a:cubicBezTo>
                  <a:close/>
                  <a:moveTo>
                    <a:pt x="213" y="299"/>
                  </a:moveTo>
                  <a:cubicBezTo>
                    <a:pt x="215" y="298"/>
                    <a:pt x="214" y="299"/>
                    <a:pt x="213" y="299"/>
                  </a:cubicBezTo>
                  <a:close/>
                  <a:moveTo>
                    <a:pt x="215" y="296"/>
                  </a:moveTo>
                  <a:cubicBezTo>
                    <a:pt x="214" y="296"/>
                    <a:pt x="214" y="296"/>
                    <a:pt x="213" y="296"/>
                  </a:cubicBezTo>
                  <a:cubicBezTo>
                    <a:pt x="213" y="295"/>
                    <a:pt x="215" y="296"/>
                    <a:pt x="215" y="296"/>
                  </a:cubicBezTo>
                  <a:close/>
                  <a:moveTo>
                    <a:pt x="221" y="295"/>
                  </a:moveTo>
                  <a:cubicBezTo>
                    <a:pt x="220" y="294"/>
                    <a:pt x="221" y="297"/>
                    <a:pt x="221" y="295"/>
                  </a:cubicBezTo>
                  <a:close/>
                  <a:moveTo>
                    <a:pt x="222" y="293"/>
                  </a:moveTo>
                  <a:cubicBezTo>
                    <a:pt x="224" y="294"/>
                    <a:pt x="223" y="294"/>
                    <a:pt x="222" y="294"/>
                  </a:cubicBezTo>
                  <a:cubicBezTo>
                    <a:pt x="221" y="294"/>
                    <a:pt x="221" y="293"/>
                    <a:pt x="222" y="293"/>
                  </a:cubicBezTo>
                  <a:close/>
                  <a:moveTo>
                    <a:pt x="222" y="297"/>
                  </a:moveTo>
                  <a:cubicBezTo>
                    <a:pt x="223" y="297"/>
                    <a:pt x="224" y="297"/>
                    <a:pt x="225" y="297"/>
                  </a:cubicBezTo>
                  <a:cubicBezTo>
                    <a:pt x="225" y="297"/>
                    <a:pt x="221" y="298"/>
                    <a:pt x="222" y="297"/>
                  </a:cubicBezTo>
                  <a:close/>
                  <a:moveTo>
                    <a:pt x="226" y="296"/>
                  </a:moveTo>
                  <a:cubicBezTo>
                    <a:pt x="226" y="295"/>
                    <a:pt x="229" y="296"/>
                    <a:pt x="230" y="296"/>
                  </a:cubicBezTo>
                  <a:cubicBezTo>
                    <a:pt x="228" y="296"/>
                    <a:pt x="226" y="297"/>
                    <a:pt x="226" y="296"/>
                  </a:cubicBezTo>
                  <a:close/>
                  <a:moveTo>
                    <a:pt x="234" y="294"/>
                  </a:moveTo>
                  <a:cubicBezTo>
                    <a:pt x="233" y="294"/>
                    <a:pt x="232" y="294"/>
                    <a:pt x="232" y="294"/>
                  </a:cubicBezTo>
                  <a:cubicBezTo>
                    <a:pt x="232" y="293"/>
                    <a:pt x="234" y="293"/>
                    <a:pt x="234" y="294"/>
                  </a:cubicBezTo>
                  <a:close/>
                  <a:moveTo>
                    <a:pt x="233" y="291"/>
                  </a:moveTo>
                  <a:cubicBezTo>
                    <a:pt x="234" y="290"/>
                    <a:pt x="234" y="290"/>
                    <a:pt x="235" y="290"/>
                  </a:cubicBezTo>
                  <a:cubicBezTo>
                    <a:pt x="235" y="291"/>
                    <a:pt x="234" y="291"/>
                    <a:pt x="233" y="291"/>
                  </a:cubicBezTo>
                  <a:close/>
                  <a:moveTo>
                    <a:pt x="257" y="283"/>
                  </a:moveTo>
                  <a:cubicBezTo>
                    <a:pt x="258" y="283"/>
                    <a:pt x="258" y="282"/>
                    <a:pt x="259" y="282"/>
                  </a:cubicBezTo>
                  <a:cubicBezTo>
                    <a:pt x="259" y="283"/>
                    <a:pt x="255" y="284"/>
                    <a:pt x="257" y="283"/>
                  </a:cubicBezTo>
                  <a:close/>
                  <a:moveTo>
                    <a:pt x="494" y="29"/>
                  </a:moveTo>
                  <a:cubicBezTo>
                    <a:pt x="493" y="30"/>
                    <a:pt x="493" y="31"/>
                    <a:pt x="492" y="33"/>
                  </a:cubicBezTo>
                  <a:cubicBezTo>
                    <a:pt x="491" y="31"/>
                    <a:pt x="494" y="29"/>
                    <a:pt x="494" y="29"/>
                  </a:cubicBezTo>
                  <a:close/>
                  <a:moveTo>
                    <a:pt x="486" y="47"/>
                  </a:moveTo>
                  <a:cubicBezTo>
                    <a:pt x="487" y="45"/>
                    <a:pt x="487" y="42"/>
                    <a:pt x="489" y="40"/>
                  </a:cubicBezTo>
                  <a:cubicBezTo>
                    <a:pt x="487" y="42"/>
                    <a:pt x="486" y="48"/>
                    <a:pt x="485" y="51"/>
                  </a:cubicBezTo>
                  <a:cubicBezTo>
                    <a:pt x="485" y="51"/>
                    <a:pt x="486" y="47"/>
                    <a:pt x="486" y="47"/>
                  </a:cubicBezTo>
                  <a:close/>
                  <a:moveTo>
                    <a:pt x="483" y="59"/>
                  </a:moveTo>
                  <a:cubicBezTo>
                    <a:pt x="483" y="61"/>
                    <a:pt x="483" y="62"/>
                    <a:pt x="482" y="63"/>
                  </a:cubicBezTo>
                  <a:cubicBezTo>
                    <a:pt x="482" y="61"/>
                    <a:pt x="483" y="60"/>
                    <a:pt x="483" y="59"/>
                  </a:cubicBezTo>
                  <a:close/>
                  <a:moveTo>
                    <a:pt x="474" y="81"/>
                  </a:moveTo>
                  <a:cubicBezTo>
                    <a:pt x="475" y="81"/>
                    <a:pt x="476" y="79"/>
                    <a:pt x="474" y="81"/>
                  </a:cubicBezTo>
                  <a:close/>
                  <a:moveTo>
                    <a:pt x="471" y="88"/>
                  </a:moveTo>
                  <a:cubicBezTo>
                    <a:pt x="472" y="86"/>
                    <a:pt x="472" y="85"/>
                    <a:pt x="473" y="84"/>
                  </a:cubicBezTo>
                  <a:cubicBezTo>
                    <a:pt x="473" y="85"/>
                    <a:pt x="471" y="89"/>
                    <a:pt x="471" y="88"/>
                  </a:cubicBezTo>
                  <a:close/>
                  <a:moveTo>
                    <a:pt x="468" y="95"/>
                  </a:moveTo>
                  <a:cubicBezTo>
                    <a:pt x="467" y="97"/>
                    <a:pt x="463" y="104"/>
                    <a:pt x="463" y="104"/>
                  </a:cubicBezTo>
                  <a:cubicBezTo>
                    <a:pt x="464" y="101"/>
                    <a:pt x="467" y="98"/>
                    <a:pt x="468" y="95"/>
                  </a:cubicBezTo>
                  <a:close/>
                  <a:moveTo>
                    <a:pt x="460" y="107"/>
                  </a:moveTo>
                  <a:cubicBezTo>
                    <a:pt x="460" y="106"/>
                    <a:pt x="461" y="105"/>
                    <a:pt x="462" y="104"/>
                  </a:cubicBezTo>
                  <a:cubicBezTo>
                    <a:pt x="462" y="105"/>
                    <a:pt x="460" y="108"/>
                    <a:pt x="460" y="107"/>
                  </a:cubicBezTo>
                  <a:close/>
                  <a:moveTo>
                    <a:pt x="425" y="161"/>
                  </a:moveTo>
                  <a:cubicBezTo>
                    <a:pt x="425" y="161"/>
                    <a:pt x="422" y="164"/>
                    <a:pt x="422" y="164"/>
                  </a:cubicBezTo>
                  <a:cubicBezTo>
                    <a:pt x="421" y="163"/>
                    <a:pt x="424" y="161"/>
                    <a:pt x="425" y="161"/>
                  </a:cubicBezTo>
                  <a:close/>
                  <a:moveTo>
                    <a:pt x="419" y="166"/>
                  </a:moveTo>
                  <a:cubicBezTo>
                    <a:pt x="419" y="166"/>
                    <a:pt x="419" y="168"/>
                    <a:pt x="419" y="168"/>
                  </a:cubicBezTo>
                  <a:cubicBezTo>
                    <a:pt x="419" y="169"/>
                    <a:pt x="418" y="169"/>
                    <a:pt x="417" y="168"/>
                  </a:cubicBezTo>
                  <a:cubicBezTo>
                    <a:pt x="417" y="167"/>
                    <a:pt x="418" y="167"/>
                    <a:pt x="419" y="166"/>
                  </a:cubicBezTo>
                  <a:close/>
                  <a:moveTo>
                    <a:pt x="416" y="172"/>
                  </a:moveTo>
                  <a:cubicBezTo>
                    <a:pt x="415" y="173"/>
                    <a:pt x="414" y="174"/>
                    <a:pt x="414" y="174"/>
                  </a:cubicBezTo>
                  <a:cubicBezTo>
                    <a:pt x="414" y="173"/>
                    <a:pt x="415" y="172"/>
                    <a:pt x="416" y="172"/>
                  </a:cubicBezTo>
                  <a:close/>
                  <a:moveTo>
                    <a:pt x="411" y="178"/>
                  </a:moveTo>
                  <a:cubicBezTo>
                    <a:pt x="410" y="177"/>
                    <a:pt x="411" y="178"/>
                    <a:pt x="411" y="178"/>
                  </a:cubicBezTo>
                  <a:close/>
                  <a:moveTo>
                    <a:pt x="409" y="180"/>
                  </a:moveTo>
                  <a:cubicBezTo>
                    <a:pt x="408" y="181"/>
                    <a:pt x="408" y="181"/>
                    <a:pt x="407" y="182"/>
                  </a:cubicBezTo>
                  <a:cubicBezTo>
                    <a:pt x="412" y="178"/>
                    <a:pt x="432" y="154"/>
                    <a:pt x="433" y="151"/>
                  </a:cubicBezTo>
                  <a:cubicBezTo>
                    <a:pt x="433" y="152"/>
                    <a:pt x="429" y="157"/>
                    <a:pt x="427" y="158"/>
                  </a:cubicBezTo>
                  <a:cubicBezTo>
                    <a:pt x="428" y="157"/>
                    <a:pt x="428" y="154"/>
                    <a:pt x="427" y="155"/>
                  </a:cubicBezTo>
                  <a:cubicBezTo>
                    <a:pt x="429" y="153"/>
                    <a:pt x="444" y="137"/>
                    <a:pt x="443" y="136"/>
                  </a:cubicBezTo>
                  <a:cubicBezTo>
                    <a:pt x="443" y="137"/>
                    <a:pt x="442" y="137"/>
                    <a:pt x="441" y="137"/>
                  </a:cubicBezTo>
                  <a:cubicBezTo>
                    <a:pt x="441" y="135"/>
                    <a:pt x="452" y="124"/>
                    <a:pt x="453" y="122"/>
                  </a:cubicBezTo>
                  <a:cubicBezTo>
                    <a:pt x="455" y="118"/>
                    <a:pt x="461" y="111"/>
                    <a:pt x="462" y="108"/>
                  </a:cubicBezTo>
                  <a:cubicBezTo>
                    <a:pt x="461" y="114"/>
                    <a:pt x="453" y="123"/>
                    <a:pt x="450" y="129"/>
                  </a:cubicBezTo>
                  <a:cubicBezTo>
                    <a:pt x="445" y="136"/>
                    <a:pt x="441" y="143"/>
                    <a:pt x="435" y="150"/>
                  </a:cubicBezTo>
                  <a:cubicBezTo>
                    <a:pt x="428" y="160"/>
                    <a:pt x="421" y="169"/>
                    <a:pt x="412" y="178"/>
                  </a:cubicBezTo>
                  <a:cubicBezTo>
                    <a:pt x="409" y="181"/>
                    <a:pt x="406" y="185"/>
                    <a:pt x="403" y="188"/>
                  </a:cubicBezTo>
                  <a:cubicBezTo>
                    <a:pt x="406" y="185"/>
                    <a:pt x="408" y="182"/>
                    <a:pt x="409" y="180"/>
                  </a:cubicBezTo>
                  <a:close/>
                  <a:moveTo>
                    <a:pt x="287" y="281"/>
                  </a:moveTo>
                  <a:cubicBezTo>
                    <a:pt x="287" y="280"/>
                    <a:pt x="287" y="282"/>
                    <a:pt x="287" y="281"/>
                  </a:cubicBezTo>
                  <a:close/>
                  <a:moveTo>
                    <a:pt x="293" y="278"/>
                  </a:moveTo>
                  <a:cubicBezTo>
                    <a:pt x="294" y="278"/>
                    <a:pt x="294" y="278"/>
                    <a:pt x="295" y="277"/>
                  </a:cubicBezTo>
                  <a:cubicBezTo>
                    <a:pt x="295" y="277"/>
                    <a:pt x="296" y="276"/>
                    <a:pt x="297" y="277"/>
                  </a:cubicBezTo>
                  <a:cubicBezTo>
                    <a:pt x="298" y="279"/>
                    <a:pt x="293" y="279"/>
                    <a:pt x="293" y="278"/>
                  </a:cubicBezTo>
                  <a:close/>
                  <a:moveTo>
                    <a:pt x="299" y="276"/>
                  </a:moveTo>
                  <a:cubicBezTo>
                    <a:pt x="298" y="275"/>
                    <a:pt x="302" y="275"/>
                    <a:pt x="302" y="276"/>
                  </a:cubicBezTo>
                  <a:cubicBezTo>
                    <a:pt x="301" y="276"/>
                    <a:pt x="300" y="277"/>
                    <a:pt x="299" y="276"/>
                  </a:cubicBezTo>
                  <a:close/>
                  <a:moveTo>
                    <a:pt x="316" y="268"/>
                  </a:moveTo>
                  <a:cubicBezTo>
                    <a:pt x="315" y="267"/>
                    <a:pt x="320" y="266"/>
                    <a:pt x="320" y="267"/>
                  </a:cubicBezTo>
                  <a:cubicBezTo>
                    <a:pt x="317" y="270"/>
                    <a:pt x="317" y="268"/>
                    <a:pt x="316" y="268"/>
                  </a:cubicBezTo>
                  <a:close/>
                  <a:moveTo>
                    <a:pt x="356" y="243"/>
                  </a:moveTo>
                  <a:cubicBezTo>
                    <a:pt x="356" y="242"/>
                    <a:pt x="363" y="238"/>
                    <a:pt x="363" y="238"/>
                  </a:cubicBezTo>
                  <a:cubicBezTo>
                    <a:pt x="364" y="239"/>
                    <a:pt x="352" y="246"/>
                    <a:pt x="356" y="243"/>
                  </a:cubicBezTo>
                  <a:close/>
                  <a:moveTo>
                    <a:pt x="372" y="231"/>
                  </a:moveTo>
                  <a:cubicBezTo>
                    <a:pt x="373" y="230"/>
                    <a:pt x="375" y="228"/>
                    <a:pt x="377" y="226"/>
                  </a:cubicBezTo>
                  <a:cubicBezTo>
                    <a:pt x="375" y="228"/>
                    <a:pt x="373" y="230"/>
                    <a:pt x="372" y="231"/>
                  </a:cubicBezTo>
                  <a:close/>
                  <a:moveTo>
                    <a:pt x="386" y="220"/>
                  </a:moveTo>
                  <a:cubicBezTo>
                    <a:pt x="386" y="219"/>
                    <a:pt x="387" y="218"/>
                    <a:pt x="388" y="218"/>
                  </a:cubicBezTo>
                  <a:cubicBezTo>
                    <a:pt x="387" y="219"/>
                    <a:pt x="387" y="219"/>
                    <a:pt x="386" y="220"/>
                  </a:cubicBezTo>
                  <a:close/>
                  <a:moveTo>
                    <a:pt x="395" y="212"/>
                  </a:moveTo>
                  <a:cubicBezTo>
                    <a:pt x="394" y="211"/>
                    <a:pt x="397" y="209"/>
                    <a:pt x="397" y="210"/>
                  </a:cubicBezTo>
                  <a:cubicBezTo>
                    <a:pt x="397" y="210"/>
                    <a:pt x="396" y="211"/>
                    <a:pt x="395" y="212"/>
                  </a:cubicBezTo>
                  <a:close/>
                  <a:moveTo>
                    <a:pt x="401" y="205"/>
                  </a:moveTo>
                  <a:cubicBezTo>
                    <a:pt x="402" y="204"/>
                    <a:pt x="402" y="204"/>
                    <a:pt x="403" y="203"/>
                  </a:cubicBezTo>
                  <a:cubicBezTo>
                    <a:pt x="403" y="204"/>
                    <a:pt x="402" y="205"/>
                    <a:pt x="401" y="205"/>
                  </a:cubicBezTo>
                  <a:close/>
                  <a:moveTo>
                    <a:pt x="415" y="190"/>
                  </a:moveTo>
                  <a:cubicBezTo>
                    <a:pt x="416" y="189"/>
                    <a:pt x="416" y="189"/>
                    <a:pt x="417" y="188"/>
                  </a:cubicBezTo>
                  <a:cubicBezTo>
                    <a:pt x="417" y="189"/>
                    <a:pt x="416" y="190"/>
                    <a:pt x="415" y="190"/>
                  </a:cubicBezTo>
                  <a:close/>
                  <a:moveTo>
                    <a:pt x="466" y="119"/>
                  </a:moveTo>
                  <a:cubicBezTo>
                    <a:pt x="453" y="138"/>
                    <a:pt x="442" y="157"/>
                    <a:pt x="427" y="175"/>
                  </a:cubicBezTo>
                  <a:cubicBezTo>
                    <a:pt x="413" y="192"/>
                    <a:pt x="398" y="207"/>
                    <a:pt x="382" y="221"/>
                  </a:cubicBezTo>
                  <a:cubicBezTo>
                    <a:pt x="375" y="227"/>
                    <a:pt x="369" y="232"/>
                    <a:pt x="362" y="237"/>
                  </a:cubicBezTo>
                  <a:cubicBezTo>
                    <a:pt x="360" y="238"/>
                    <a:pt x="354" y="244"/>
                    <a:pt x="349" y="248"/>
                  </a:cubicBezTo>
                  <a:cubicBezTo>
                    <a:pt x="351" y="246"/>
                    <a:pt x="353" y="245"/>
                    <a:pt x="353" y="245"/>
                  </a:cubicBezTo>
                  <a:cubicBezTo>
                    <a:pt x="355" y="249"/>
                    <a:pt x="329" y="259"/>
                    <a:pt x="329" y="260"/>
                  </a:cubicBezTo>
                  <a:cubicBezTo>
                    <a:pt x="330" y="260"/>
                    <a:pt x="331" y="259"/>
                    <a:pt x="332" y="259"/>
                  </a:cubicBezTo>
                  <a:cubicBezTo>
                    <a:pt x="332" y="259"/>
                    <a:pt x="324" y="264"/>
                    <a:pt x="322" y="266"/>
                  </a:cubicBezTo>
                  <a:cubicBezTo>
                    <a:pt x="323" y="265"/>
                    <a:pt x="324" y="264"/>
                    <a:pt x="325" y="263"/>
                  </a:cubicBezTo>
                  <a:cubicBezTo>
                    <a:pt x="324" y="262"/>
                    <a:pt x="313" y="268"/>
                    <a:pt x="313" y="268"/>
                  </a:cubicBezTo>
                  <a:cubicBezTo>
                    <a:pt x="314" y="268"/>
                    <a:pt x="315" y="268"/>
                    <a:pt x="316" y="268"/>
                  </a:cubicBezTo>
                  <a:cubicBezTo>
                    <a:pt x="316" y="270"/>
                    <a:pt x="310" y="272"/>
                    <a:pt x="308" y="272"/>
                  </a:cubicBezTo>
                  <a:cubicBezTo>
                    <a:pt x="308" y="272"/>
                    <a:pt x="309" y="272"/>
                    <a:pt x="309" y="272"/>
                  </a:cubicBezTo>
                  <a:cubicBezTo>
                    <a:pt x="309" y="272"/>
                    <a:pt x="302" y="276"/>
                    <a:pt x="302" y="275"/>
                  </a:cubicBezTo>
                  <a:cubicBezTo>
                    <a:pt x="302" y="274"/>
                    <a:pt x="303" y="274"/>
                    <a:pt x="303" y="273"/>
                  </a:cubicBezTo>
                  <a:cubicBezTo>
                    <a:pt x="302" y="273"/>
                    <a:pt x="300" y="273"/>
                    <a:pt x="299" y="274"/>
                  </a:cubicBezTo>
                  <a:cubicBezTo>
                    <a:pt x="340" y="254"/>
                    <a:pt x="378" y="226"/>
                    <a:pt x="409" y="193"/>
                  </a:cubicBezTo>
                  <a:cubicBezTo>
                    <a:pt x="427" y="174"/>
                    <a:pt x="444" y="153"/>
                    <a:pt x="458" y="131"/>
                  </a:cubicBezTo>
                  <a:cubicBezTo>
                    <a:pt x="469" y="112"/>
                    <a:pt x="484" y="89"/>
                    <a:pt x="489" y="68"/>
                  </a:cubicBezTo>
                  <a:cubicBezTo>
                    <a:pt x="486" y="83"/>
                    <a:pt x="475" y="105"/>
                    <a:pt x="466" y="119"/>
                  </a:cubicBezTo>
                  <a:close/>
                  <a:moveTo>
                    <a:pt x="490" y="38"/>
                  </a:moveTo>
                  <a:cubicBezTo>
                    <a:pt x="489" y="38"/>
                    <a:pt x="491" y="35"/>
                    <a:pt x="491" y="34"/>
                  </a:cubicBezTo>
                  <a:cubicBezTo>
                    <a:pt x="491" y="34"/>
                    <a:pt x="490" y="39"/>
                    <a:pt x="490" y="38"/>
                  </a:cubicBezTo>
                  <a:close/>
                  <a:moveTo>
                    <a:pt x="504" y="39"/>
                  </a:moveTo>
                  <a:cubicBezTo>
                    <a:pt x="504" y="38"/>
                    <a:pt x="506" y="35"/>
                    <a:pt x="506" y="34"/>
                  </a:cubicBezTo>
                  <a:cubicBezTo>
                    <a:pt x="506" y="35"/>
                    <a:pt x="503" y="40"/>
                    <a:pt x="504" y="39"/>
                  </a:cubicBezTo>
                  <a:close/>
                  <a:moveTo>
                    <a:pt x="510" y="23"/>
                  </a:moveTo>
                  <a:cubicBezTo>
                    <a:pt x="509" y="23"/>
                    <a:pt x="513" y="20"/>
                    <a:pt x="513" y="19"/>
                  </a:cubicBezTo>
                  <a:cubicBezTo>
                    <a:pt x="514" y="20"/>
                    <a:pt x="511" y="24"/>
                    <a:pt x="510" y="23"/>
                  </a:cubicBezTo>
                  <a:close/>
                  <a:moveTo>
                    <a:pt x="244" y="295"/>
                  </a:moveTo>
                  <a:cubicBezTo>
                    <a:pt x="243" y="294"/>
                    <a:pt x="244" y="296"/>
                    <a:pt x="244" y="295"/>
                  </a:cubicBezTo>
                  <a:close/>
                  <a:moveTo>
                    <a:pt x="72" y="297"/>
                  </a:moveTo>
                  <a:cubicBezTo>
                    <a:pt x="72" y="295"/>
                    <a:pt x="62" y="295"/>
                    <a:pt x="61" y="295"/>
                  </a:cubicBezTo>
                  <a:cubicBezTo>
                    <a:pt x="62" y="295"/>
                    <a:pt x="71" y="298"/>
                    <a:pt x="72" y="297"/>
                  </a:cubicBezTo>
                  <a:close/>
                  <a:moveTo>
                    <a:pt x="250" y="294"/>
                  </a:moveTo>
                  <a:cubicBezTo>
                    <a:pt x="248" y="293"/>
                    <a:pt x="249" y="294"/>
                    <a:pt x="250" y="294"/>
                  </a:cubicBezTo>
                  <a:close/>
                  <a:moveTo>
                    <a:pt x="349" y="248"/>
                  </a:moveTo>
                  <a:cubicBezTo>
                    <a:pt x="345" y="251"/>
                    <a:pt x="341" y="254"/>
                    <a:pt x="340" y="254"/>
                  </a:cubicBezTo>
                  <a:cubicBezTo>
                    <a:pt x="341" y="254"/>
                    <a:pt x="345" y="251"/>
                    <a:pt x="349" y="248"/>
                  </a:cubicBezTo>
                  <a:close/>
                  <a:moveTo>
                    <a:pt x="95" y="303"/>
                  </a:moveTo>
                  <a:cubicBezTo>
                    <a:pt x="95" y="304"/>
                    <a:pt x="95" y="302"/>
                    <a:pt x="95" y="303"/>
                  </a:cubicBezTo>
                  <a:close/>
                  <a:moveTo>
                    <a:pt x="311" y="270"/>
                  </a:moveTo>
                  <a:cubicBezTo>
                    <a:pt x="310" y="269"/>
                    <a:pt x="311" y="270"/>
                    <a:pt x="311" y="270"/>
                  </a:cubicBezTo>
                  <a:close/>
                  <a:moveTo>
                    <a:pt x="334" y="257"/>
                  </a:moveTo>
                  <a:cubicBezTo>
                    <a:pt x="334" y="257"/>
                    <a:pt x="339" y="255"/>
                    <a:pt x="339" y="254"/>
                  </a:cubicBezTo>
                  <a:cubicBezTo>
                    <a:pt x="338" y="254"/>
                    <a:pt x="335" y="256"/>
                    <a:pt x="334" y="257"/>
                  </a:cubicBezTo>
                  <a:close/>
                  <a:moveTo>
                    <a:pt x="308" y="272"/>
                  </a:moveTo>
                  <a:cubicBezTo>
                    <a:pt x="307" y="272"/>
                    <a:pt x="307" y="272"/>
                    <a:pt x="306" y="272"/>
                  </a:cubicBezTo>
                  <a:cubicBezTo>
                    <a:pt x="306" y="272"/>
                    <a:pt x="307" y="272"/>
                    <a:pt x="308" y="272"/>
                  </a:cubicBezTo>
                  <a:close/>
                  <a:moveTo>
                    <a:pt x="55" y="259"/>
                  </a:moveTo>
                  <a:cubicBezTo>
                    <a:pt x="55" y="258"/>
                    <a:pt x="54" y="259"/>
                    <a:pt x="54" y="259"/>
                  </a:cubicBezTo>
                  <a:cubicBezTo>
                    <a:pt x="54" y="259"/>
                    <a:pt x="55" y="259"/>
                    <a:pt x="55" y="259"/>
                  </a:cubicBezTo>
                  <a:close/>
                  <a:moveTo>
                    <a:pt x="106" y="233"/>
                  </a:moveTo>
                  <a:cubicBezTo>
                    <a:pt x="106" y="233"/>
                    <a:pt x="106" y="233"/>
                    <a:pt x="106" y="232"/>
                  </a:cubicBezTo>
                  <a:cubicBezTo>
                    <a:pt x="105" y="229"/>
                    <a:pt x="105" y="231"/>
                    <a:pt x="106" y="233"/>
                  </a:cubicBezTo>
                  <a:close/>
                  <a:moveTo>
                    <a:pt x="54" y="259"/>
                  </a:moveTo>
                  <a:cubicBezTo>
                    <a:pt x="54" y="260"/>
                    <a:pt x="54" y="260"/>
                    <a:pt x="54" y="260"/>
                  </a:cubicBezTo>
                  <a:cubicBezTo>
                    <a:pt x="54" y="259"/>
                    <a:pt x="54" y="259"/>
                    <a:pt x="54" y="259"/>
                  </a:cubicBezTo>
                  <a:cubicBezTo>
                    <a:pt x="54" y="259"/>
                    <a:pt x="54" y="259"/>
                    <a:pt x="54" y="259"/>
                  </a:cubicBezTo>
                  <a:close/>
                  <a:moveTo>
                    <a:pt x="67" y="245"/>
                  </a:moveTo>
                  <a:cubicBezTo>
                    <a:pt x="67" y="245"/>
                    <a:pt x="67" y="245"/>
                    <a:pt x="67" y="245"/>
                  </a:cubicBezTo>
                  <a:cubicBezTo>
                    <a:pt x="67" y="245"/>
                    <a:pt x="67" y="245"/>
                    <a:pt x="67" y="245"/>
                  </a:cubicBezTo>
                  <a:cubicBezTo>
                    <a:pt x="67" y="245"/>
                    <a:pt x="67" y="245"/>
                    <a:pt x="67" y="245"/>
                  </a:cubicBezTo>
                  <a:close/>
                  <a:moveTo>
                    <a:pt x="68" y="244"/>
                  </a:moveTo>
                  <a:cubicBezTo>
                    <a:pt x="68" y="244"/>
                    <a:pt x="68" y="244"/>
                    <a:pt x="68" y="244"/>
                  </a:cubicBezTo>
                  <a:cubicBezTo>
                    <a:pt x="68" y="245"/>
                    <a:pt x="68" y="244"/>
                    <a:pt x="68" y="244"/>
                  </a:cubicBezTo>
                  <a:close/>
                  <a:moveTo>
                    <a:pt x="67" y="244"/>
                  </a:moveTo>
                  <a:cubicBezTo>
                    <a:pt x="67" y="244"/>
                    <a:pt x="67" y="244"/>
                    <a:pt x="67" y="244"/>
                  </a:cubicBezTo>
                  <a:cubicBezTo>
                    <a:pt x="67" y="245"/>
                    <a:pt x="67" y="245"/>
                    <a:pt x="67" y="244"/>
                  </a:cubicBezTo>
                  <a:close/>
                  <a:moveTo>
                    <a:pt x="79" y="241"/>
                  </a:moveTo>
                  <a:cubicBezTo>
                    <a:pt x="79" y="240"/>
                    <a:pt x="79" y="242"/>
                    <a:pt x="79" y="241"/>
                  </a:cubicBezTo>
                  <a:close/>
                  <a:moveTo>
                    <a:pt x="76" y="242"/>
                  </a:moveTo>
                  <a:cubicBezTo>
                    <a:pt x="76" y="243"/>
                    <a:pt x="76" y="241"/>
                    <a:pt x="76" y="242"/>
                  </a:cubicBezTo>
                  <a:close/>
                  <a:moveTo>
                    <a:pt x="18" y="253"/>
                  </a:moveTo>
                  <a:cubicBezTo>
                    <a:pt x="16" y="251"/>
                    <a:pt x="18" y="254"/>
                    <a:pt x="18" y="253"/>
                  </a:cubicBezTo>
                  <a:close/>
                  <a:moveTo>
                    <a:pt x="75" y="240"/>
                  </a:moveTo>
                  <a:cubicBezTo>
                    <a:pt x="75" y="241"/>
                    <a:pt x="75" y="239"/>
                    <a:pt x="75" y="240"/>
                  </a:cubicBezTo>
                  <a:close/>
                  <a:moveTo>
                    <a:pt x="85" y="253"/>
                  </a:moveTo>
                  <a:cubicBezTo>
                    <a:pt x="86" y="254"/>
                    <a:pt x="85" y="251"/>
                    <a:pt x="85" y="253"/>
                  </a:cubicBezTo>
                  <a:close/>
                  <a:moveTo>
                    <a:pt x="97" y="237"/>
                  </a:moveTo>
                  <a:cubicBezTo>
                    <a:pt x="97" y="238"/>
                    <a:pt x="99" y="237"/>
                    <a:pt x="98" y="236"/>
                  </a:cubicBezTo>
                  <a:cubicBezTo>
                    <a:pt x="98" y="236"/>
                    <a:pt x="97" y="237"/>
                    <a:pt x="97" y="237"/>
                  </a:cubicBezTo>
                  <a:close/>
                  <a:moveTo>
                    <a:pt x="106" y="247"/>
                  </a:moveTo>
                  <a:cubicBezTo>
                    <a:pt x="105" y="246"/>
                    <a:pt x="106" y="247"/>
                    <a:pt x="106" y="247"/>
                  </a:cubicBezTo>
                  <a:close/>
                  <a:moveTo>
                    <a:pt x="96" y="236"/>
                  </a:moveTo>
                  <a:cubicBezTo>
                    <a:pt x="96" y="235"/>
                    <a:pt x="98" y="235"/>
                    <a:pt x="99" y="234"/>
                  </a:cubicBezTo>
                  <a:cubicBezTo>
                    <a:pt x="99" y="234"/>
                    <a:pt x="99" y="234"/>
                    <a:pt x="99" y="234"/>
                  </a:cubicBezTo>
                  <a:cubicBezTo>
                    <a:pt x="101" y="234"/>
                    <a:pt x="102" y="233"/>
                    <a:pt x="103" y="232"/>
                  </a:cubicBezTo>
                  <a:cubicBezTo>
                    <a:pt x="103" y="232"/>
                    <a:pt x="103" y="232"/>
                    <a:pt x="103" y="232"/>
                  </a:cubicBezTo>
                  <a:cubicBezTo>
                    <a:pt x="103" y="233"/>
                    <a:pt x="103" y="232"/>
                    <a:pt x="103" y="232"/>
                  </a:cubicBezTo>
                  <a:cubicBezTo>
                    <a:pt x="103" y="232"/>
                    <a:pt x="103" y="232"/>
                    <a:pt x="103" y="231"/>
                  </a:cubicBezTo>
                  <a:cubicBezTo>
                    <a:pt x="103" y="232"/>
                    <a:pt x="90" y="235"/>
                    <a:pt x="90" y="235"/>
                  </a:cubicBezTo>
                  <a:cubicBezTo>
                    <a:pt x="90" y="235"/>
                    <a:pt x="90" y="237"/>
                    <a:pt x="90" y="237"/>
                  </a:cubicBezTo>
                  <a:cubicBezTo>
                    <a:pt x="92" y="237"/>
                    <a:pt x="94" y="236"/>
                    <a:pt x="96" y="236"/>
                  </a:cubicBezTo>
                  <a:close/>
                  <a:moveTo>
                    <a:pt x="105" y="246"/>
                  </a:moveTo>
                  <a:cubicBezTo>
                    <a:pt x="106" y="245"/>
                    <a:pt x="109" y="248"/>
                    <a:pt x="110" y="248"/>
                  </a:cubicBezTo>
                  <a:cubicBezTo>
                    <a:pt x="112" y="248"/>
                    <a:pt x="106" y="242"/>
                    <a:pt x="105" y="246"/>
                  </a:cubicBezTo>
                  <a:close/>
                  <a:moveTo>
                    <a:pt x="94" y="237"/>
                  </a:moveTo>
                  <a:cubicBezTo>
                    <a:pt x="94" y="238"/>
                    <a:pt x="94" y="237"/>
                    <a:pt x="94" y="237"/>
                  </a:cubicBezTo>
                  <a:close/>
                  <a:moveTo>
                    <a:pt x="89" y="237"/>
                  </a:moveTo>
                  <a:cubicBezTo>
                    <a:pt x="91" y="233"/>
                    <a:pt x="78" y="239"/>
                    <a:pt x="79" y="240"/>
                  </a:cubicBezTo>
                  <a:cubicBezTo>
                    <a:pt x="79" y="240"/>
                    <a:pt x="89" y="237"/>
                    <a:pt x="89" y="237"/>
                  </a:cubicBezTo>
                  <a:close/>
                  <a:moveTo>
                    <a:pt x="85" y="237"/>
                  </a:moveTo>
                  <a:cubicBezTo>
                    <a:pt x="85" y="238"/>
                    <a:pt x="85" y="236"/>
                    <a:pt x="85" y="237"/>
                  </a:cubicBezTo>
                  <a:close/>
                  <a:moveTo>
                    <a:pt x="49" y="260"/>
                  </a:moveTo>
                  <a:cubicBezTo>
                    <a:pt x="49" y="260"/>
                    <a:pt x="49" y="261"/>
                    <a:pt x="49" y="260"/>
                  </a:cubicBezTo>
                  <a:close/>
                  <a:moveTo>
                    <a:pt x="63" y="257"/>
                  </a:moveTo>
                  <a:cubicBezTo>
                    <a:pt x="64" y="256"/>
                    <a:pt x="63" y="257"/>
                    <a:pt x="63" y="257"/>
                  </a:cubicBezTo>
                  <a:close/>
                  <a:moveTo>
                    <a:pt x="71" y="257"/>
                  </a:moveTo>
                  <a:cubicBezTo>
                    <a:pt x="71" y="257"/>
                    <a:pt x="73" y="256"/>
                    <a:pt x="73" y="256"/>
                  </a:cubicBezTo>
                  <a:cubicBezTo>
                    <a:pt x="73" y="256"/>
                    <a:pt x="70" y="255"/>
                    <a:pt x="71" y="257"/>
                  </a:cubicBezTo>
                  <a:close/>
                  <a:moveTo>
                    <a:pt x="72" y="257"/>
                  </a:moveTo>
                  <a:cubicBezTo>
                    <a:pt x="73" y="258"/>
                    <a:pt x="72" y="256"/>
                    <a:pt x="72" y="257"/>
                  </a:cubicBezTo>
                  <a:close/>
                  <a:moveTo>
                    <a:pt x="53" y="259"/>
                  </a:moveTo>
                  <a:cubicBezTo>
                    <a:pt x="53" y="258"/>
                    <a:pt x="53" y="260"/>
                    <a:pt x="53" y="259"/>
                  </a:cubicBezTo>
                  <a:close/>
                  <a:moveTo>
                    <a:pt x="71" y="258"/>
                  </a:moveTo>
                  <a:cubicBezTo>
                    <a:pt x="69" y="258"/>
                    <a:pt x="73" y="258"/>
                    <a:pt x="71" y="258"/>
                  </a:cubicBezTo>
                  <a:close/>
                  <a:moveTo>
                    <a:pt x="61" y="258"/>
                  </a:moveTo>
                  <a:cubicBezTo>
                    <a:pt x="61" y="258"/>
                    <a:pt x="61" y="258"/>
                    <a:pt x="61" y="257"/>
                  </a:cubicBezTo>
                  <a:cubicBezTo>
                    <a:pt x="61" y="257"/>
                    <a:pt x="61" y="257"/>
                    <a:pt x="61" y="258"/>
                  </a:cubicBezTo>
                  <a:close/>
                  <a:moveTo>
                    <a:pt x="62" y="257"/>
                  </a:moveTo>
                  <a:cubicBezTo>
                    <a:pt x="62" y="258"/>
                    <a:pt x="62" y="256"/>
                    <a:pt x="62" y="257"/>
                  </a:cubicBezTo>
                  <a:close/>
                  <a:moveTo>
                    <a:pt x="82" y="254"/>
                  </a:moveTo>
                  <a:cubicBezTo>
                    <a:pt x="82" y="255"/>
                    <a:pt x="82" y="254"/>
                    <a:pt x="82" y="254"/>
                  </a:cubicBezTo>
                  <a:close/>
                  <a:moveTo>
                    <a:pt x="74" y="243"/>
                  </a:moveTo>
                  <a:cubicBezTo>
                    <a:pt x="75" y="244"/>
                    <a:pt x="74" y="242"/>
                    <a:pt x="74" y="243"/>
                  </a:cubicBezTo>
                  <a:close/>
                  <a:moveTo>
                    <a:pt x="72" y="258"/>
                  </a:moveTo>
                  <a:cubicBezTo>
                    <a:pt x="73" y="258"/>
                    <a:pt x="70" y="257"/>
                    <a:pt x="72" y="258"/>
                  </a:cubicBezTo>
                  <a:close/>
                  <a:moveTo>
                    <a:pt x="74" y="257"/>
                  </a:moveTo>
                  <a:cubicBezTo>
                    <a:pt x="74" y="256"/>
                    <a:pt x="74" y="257"/>
                    <a:pt x="74" y="257"/>
                  </a:cubicBezTo>
                  <a:close/>
                  <a:moveTo>
                    <a:pt x="76" y="256"/>
                  </a:moveTo>
                  <a:cubicBezTo>
                    <a:pt x="75" y="255"/>
                    <a:pt x="76" y="257"/>
                    <a:pt x="76" y="256"/>
                  </a:cubicBezTo>
                  <a:close/>
                  <a:moveTo>
                    <a:pt x="83" y="253"/>
                  </a:moveTo>
                  <a:cubicBezTo>
                    <a:pt x="84" y="254"/>
                    <a:pt x="83" y="252"/>
                    <a:pt x="83" y="253"/>
                  </a:cubicBezTo>
                  <a:close/>
                  <a:moveTo>
                    <a:pt x="47" y="260"/>
                  </a:moveTo>
                  <a:cubicBezTo>
                    <a:pt x="47" y="261"/>
                    <a:pt x="47" y="260"/>
                    <a:pt x="47" y="260"/>
                  </a:cubicBezTo>
                  <a:close/>
                  <a:moveTo>
                    <a:pt x="49" y="263"/>
                  </a:moveTo>
                  <a:cubicBezTo>
                    <a:pt x="49" y="264"/>
                    <a:pt x="49" y="262"/>
                    <a:pt x="49" y="263"/>
                  </a:cubicBezTo>
                  <a:close/>
                  <a:moveTo>
                    <a:pt x="95" y="246"/>
                  </a:moveTo>
                  <a:cubicBezTo>
                    <a:pt x="94" y="244"/>
                    <a:pt x="95" y="247"/>
                    <a:pt x="95" y="246"/>
                  </a:cubicBezTo>
                  <a:close/>
                  <a:moveTo>
                    <a:pt x="104" y="247"/>
                  </a:moveTo>
                  <a:cubicBezTo>
                    <a:pt x="105" y="249"/>
                    <a:pt x="104" y="245"/>
                    <a:pt x="104" y="247"/>
                  </a:cubicBezTo>
                  <a:close/>
                  <a:moveTo>
                    <a:pt x="73" y="243"/>
                  </a:moveTo>
                  <a:cubicBezTo>
                    <a:pt x="73" y="242"/>
                    <a:pt x="74" y="243"/>
                    <a:pt x="73" y="243"/>
                  </a:cubicBezTo>
                  <a:close/>
                  <a:moveTo>
                    <a:pt x="61" y="247"/>
                  </a:moveTo>
                  <a:cubicBezTo>
                    <a:pt x="60" y="245"/>
                    <a:pt x="61" y="248"/>
                    <a:pt x="61" y="247"/>
                  </a:cubicBezTo>
                  <a:close/>
                  <a:moveTo>
                    <a:pt x="65" y="246"/>
                  </a:moveTo>
                  <a:cubicBezTo>
                    <a:pt x="65" y="247"/>
                    <a:pt x="65" y="245"/>
                    <a:pt x="65" y="246"/>
                  </a:cubicBezTo>
                  <a:close/>
                  <a:moveTo>
                    <a:pt x="51" y="259"/>
                  </a:moveTo>
                  <a:cubicBezTo>
                    <a:pt x="51" y="260"/>
                    <a:pt x="51" y="259"/>
                    <a:pt x="51" y="259"/>
                  </a:cubicBezTo>
                  <a:close/>
                  <a:moveTo>
                    <a:pt x="52" y="259"/>
                  </a:moveTo>
                  <a:cubicBezTo>
                    <a:pt x="51" y="259"/>
                    <a:pt x="52" y="260"/>
                    <a:pt x="52" y="259"/>
                  </a:cubicBezTo>
                  <a:close/>
                  <a:moveTo>
                    <a:pt x="50" y="260"/>
                  </a:moveTo>
                  <a:cubicBezTo>
                    <a:pt x="50" y="259"/>
                    <a:pt x="50" y="261"/>
                    <a:pt x="50" y="260"/>
                  </a:cubicBezTo>
                  <a:close/>
                  <a:moveTo>
                    <a:pt x="34" y="312"/>
                  </a:moveTo>
                  <a:cubicBezTo>
                    <a:pt x="34" y="313"/>
                    <a:pt x="35" y="312"/>
                    <a:pt x="34" y="312"/>
                  </a:cubicBezTo>
                  <a:close/>
                  <a:moveTo>
                    <a:pt x="25" y="298"/>
                  </a:moveTo>
                  <a:cubicBezTo>
                    <a:pt x="24" y="298"/>
                    <a:pt x="26" y="297"/>
                    <a:pt x="25" y="298"/>
                  </a:cubicBezTo>
                  <a:close/>
                  <a:moveTo>
                    <a:pt x="33" y="312"/>
                  </a:moveTo>
                  <a:cubicBezTo>
                    <a:pt x="33" y="311"/>
                    <a:pt x="34" y="313"/>
                    <a:pt x="33" y="312"/>
                  </a:cubicBezTo>
                  <a:close/>
                  <a:moveTo>
                    <a:pt x="55" y="329"/>
                  </a:moveTo>
                  <a:cubicBezTo>
                    <a:pt x="57" y="328"/>
                    <a:pt x="55" y="329"/>
                    <a:pt x="55" y="329"/>
                  </a:cubicBezTo>
                  <a:close/>
                  <a:moveTo>
                    <a:pt x="34" y="312"/>
                  </a:moveTo>
                  <a:cubicBezTo>
                    <a:pt x="33" y="314"/>
                    <a:pt x="35" y="310"/>
                    <a:pt x="34" y="312"/>
                  </a:cubicBezTo>
                  <a:close/>
                  <a:moveTo>
                    <a:pt x="51" y="311"/>
                  </a:moveTo>
                  <a:cubicBezTo>
                    <a:pt x="53" y="311"/>
                    <a:pt x="50" y="312"/>
                    <a:pt x="51" y="311"/>
                  </a:cubicBezTo>
                  <a:close/>
                  <a:moveTo>
                    <a:pt x="60" y="333"/>
                  </a:moveTo>
                  <a:cubicBezTo>
                    <a:pt x="60" y="333"/>
                    <a:pt x="61" y="333"/>
                    <a:pt x="61" y="333"/>
                  </a:cubicBezTo>
                  <a:cubicBezTo>
                    <a:pt x="60" y="333"/>
                    <a:pt x="57" y="323"/>
                    <a:pt x="57" y="323"/>
                  </a:cubicBezTo>
                  <a:cubicBezTo>
                    <a:pt x="57" y="323"/>
                    <a:pt x="56" y="323"/>
                    <a:pt x="56" y="323"/>
                  </a:cubicBezTo>
                  <a:cubicBezTo>
                    <a:pt x="56" y="323"/>
                    <a:pt x="57" y="327"/>
                    <a:pt x="57" y="327"/>
                  </a:cubicBezTo>
                  <a:cubicBezTo>
                    <a:pt x="57" y="328"/>
                    <a:pt x="57" y="329"/>
                    <a:pt x="58" y="330"/>
                  </a:cubicBezTo>
                  <a:cubicBezTo>
                    <a:pt x="58" y="330"/>
                    <a:pt x="59" y="330"/>
                    <a:pt x="58" y="330"/>
                  </a:cubicBezTo>
                  <a:cubicBezTo>
                    <a:pt x="58" y="330"/>
                    <a:pt x="58" y="330"/>
                    <a:pt x="58" y="330"/>
                  </a:cubicBezTo>
                  <a:cubicBezTo>
                    <a:pt x="59" y="331"/>
                    <a:pt x="59" y="332"/>
                    <a:pt x="60" y="333"/>
                  </a:cubicBezTo>
                  <a:cubicBezTo>
                    <a:pt x="60" y="333"/>
                    <a:pt x="60" y="333"/>
                    <a:pt x="60" y="333"/>
                  </a:cubicBezTo>
                  <a:cubicBezTo>
                    <a:pt x="60" y="333"/>
                    <a:pt x="60" y="333"/>
                    <a:pt x="60" y="333"/>
                  </a:cubicBezTo>
                  <a:close/>
                  <a:moveTo>
                    <a:pt x="35" y="312"/>
                  </a:moveTo>
                  <a:cubicBezTo>
                    <a:pt x="36" y="311"/>
                    <a:pt x="34" y="312"/>
                    <a:pt x="35" y="312"/>
                  </a:cubicBezTo>
                  <a:close/>
                  <a:moveTo>
                    <a:pt x="52" y="314"/>
                  </a:moveTo>
                  <a:cubicBezTo>
                    <a:pt x="52" y="314"/>
                    <a:pt x="55" y="323"/>
                    <a:pt x="55" y="323"/>
                  </a:cubicBezTo>
                  <a:cubicBezTo>
                    <a:pt x="59" y="323"/>
                    <a:pt x="53" y="313"/>
                    <a:pt x="52" y="314"/>
                  </a:cubicBezTo>
                  <a:close/>
                  <a:moveTo>
                    <a:pt x="55" y="319"/>
                  </a:moveTo>
                  <a:cubicBezTo>
                    <a:pt x="54" y="319"/>
                    <a:pt x="56" y="319"/>
                    <a:pt x="55" y="319"/>
                  </a:cubicBezTo>
                  <a:close/>
                  <a:moveTo>
                    <a:pt x="55" y="326"/>
                  </a:moveTo>
                  <a:cubicBezTo>
                    <a:pt x="56" y="326"/>
                    <a:pt x="54" y="327"/>
                    <a:pt x="55" y="326"/>
                  </a:cubicBezTo>
                  <a:close/>
                  <a:moveTo>
                    <a:pt x="47" y="328"/>
                  </a:moveTo>
                  <a:cubicBezTo>
                    <a:pt x="48" y="328"/>
                    <a:pt x="46" y="329"/>
                    <a:pt x="47" y="328"/>
                  </a:cubicBezTo>
                  <a:close/>
                  <a:moveTo>
                    <a:pt x="30" y="299"/>
                  </a:moveTo>
                  <a:cubicBezTo>
                    <a:pt x="30" y="299"/>
                    <a:pt x="29" y="299"/>
                    <a:pt x="29" y="299"/>
                  </a:cubicBezTo>
                  <a:cubicBezTo>
                    <a:pt x="29" y="299"/>
                    <a:pt x="29" y="299"/>
                    <a:pt x="29" y="299"/>
                  </a:cubicBezTo>
                  <a:cubicBezTo>
                    <a:pt x="30" y="299"/>
                    <a:pt x="30" y="299"/>
                    <a:pt x="30" y="299"/>
                  </a:cubicBezTo>
                  <a:close/>
                  <a:moveTo>
                    <a:pt x="46" y="306"/>
                  </a:moveTo>
                  <a:cubicBezTo>
                    <a:pt x="46" y="306"/>
                    <a:pt x="46" y="306"/>
                    <a:pt x="46" y="306"/>
                  </a:cubicBezTo>
                  <a:cubicBezTo>
                    <a:pt x="46" y="306"/>
                    <a:pt x="46" y="306"/>
                    <a:pt x="46" y="306"/>
                  </a:cubicBezTo>
                  <a:cubicBezTo>
                    <a:pt x="45" y="306"/>
                    <a:pt x="45" y="306"/>
                    <a:pt x="46" y="306"/>
                  </a:cubicBezTo>
                  <a:close/>
                  <a:moveTo>
                    <a:pt x="29" y="300"/>
                  </a:moveTo>
                  <a:cubicBezTo>
                    <a:pt x="29" y="300"/>
                    <a:pt x="29" y="300"/>
                    <a:pt x="29" y="300"/>
                  </a:cubicBezTo>
                  <a:cubicBezTo>
                    <a:pt x="29" y="300"/>
                    <a:pt x="30" y="300"/>
                    <a:pt x="30" y="300"/>
                  </a:cubicBezTo>
                  <a:cubicBezTo>
                    <a:pt x="30" y="300"/>
                    <a:pt x="30" y="300"/>
                    <a:pt x="29" y="300"/>
                  </a:cubicBezTo>
                  <a:close/>
                  <a:moveTo>
                    <a:pt x="46" y="305"/>
                  </a:moveTo>
                  <a:cubicBezTo>
                    <a:pt x="46" y="305"/>
                    <a:pt x="46" y="305"/>
                    <a:pt x="46" y="305"/>
                  </a:cubicBezTo>
                  <a:cubicBezTo>
                    <a:pt x="46" y="305"/>
                    <a:pt x="46" y="305"/>
                    <a:pt x="46" y="305"/>
                  </a:cubicBezTo>
                  <a:cubicBezTo>
                    <a:pt x="46" y="305"/>
                    <a:pt x="45" y="305"/>
                    <a:pt x="46" y="305"/>
                  </a:cubicBezTo>
                  <a:close/>
                  <a:moveTo>
                    <a:pt x="34" y="306"/>
                  </a:moveTo>
                  <a:cubicBezTo>
                    <a:pt x="34" y="306"/>
                    <a:pt x="33" y="306"/>
                    <a:pt x="34" y="306"/>
                  </a:cubicBezTo>
                  <a:close/>
                  <a:moveTo>
                    <a:pt x="33" y="305"/>
                  </a:moveTo>
                  <a:cubicBezTo>
                    <a:pt x="32" y="305"/>
                    <a:pt x="34" y="304"/>
                    <a:pt x="33" y="305"/>
                  </a:cubicBezTo>
                  <a:close/>
                  <a:moveTo>
                    <a:pt x="33" y="304"/>
                  </a:moveTo>
                  <a:cubicBezTo>
                    <a:pt x="32" y="305"/>
                    <a:pt x="33" y="304"/>
                    <a:pt x="33" y="304"/>
                  </a:cubicBezTo>
                  <a:close/>
                  <a:moveTo>
                    <a:pt x="31" y="300"/>
                  </a:moveTo>
                  <a:cubicBezTo>
                    <a:pt x="31" y="300"/>
                    <a:pt x="30" y="300"/>
                    <a:pt x="30" y="300"/>
                  </a:cubicBezTo>
                  <a:cubicBezTo>
                    <a:pt x="30" y="300"/>
                    <a:pt x="30" y="301"/>
                    <a:pt x="31" y="300"/>
                  </a:cubicBezTo>
                  <a:close/>
                  <a:moveTo>
                    <a:pt x="27" y="296"/>
                  </a:moveTo>
                  <a:cubicBezTo>
                    <a:pt x="27" y="296"/>
                    <a:pt x="26" y="296"/>
                    <a:pt x="27" y="296"/>
                  </a:cubicBezTo>
                  <a:close/>
                  <a:moveTo>
                    <a:pt x="29" y="298"/>
                  </a:moveTo>
                  <a:cubicBezTo>
                    <a:pt x="28" y="298"/>
                    <a:pt x="29" y="298"/>
                    <a:pt x="29" y="298"/>
                  </a:cubicBezTo>
                  <a:close/>
                  <a:moveTo>
                    <a:pt x="26" y="295"/>
                  </a:moveTo>
                  <a:cubicBezTo>
                    <a:pt x="27" y="295"/>
                    <a:pt x="26" y="296"/>
                    <a:pt x="26" y="295"/>
                  </a:cubicBezTo>
                  <a:close/>
                  <a:moveTo>
                    <a:pt x="43" y="301"/>
                  </a:moveTo>
                  <a:cubicBezTo>
                    <a:pt x="42" y="301"/>
                    <a:pt x="45" y="300"/>
                    <a:pt x="43" y="301"/>
                  </a:cubicBezTo>
                  <a:close/>
                  <a:moveTo>
                    <a:pt x="35" y="314"/>
                  </a:moveTo>
                  <a:cubicBezTo>
                    <a:pt x="35" y="313"/>
                    <a:pt x="34" y="314"/>
                    <a:pt x="35" y="314"/>
                  </a:cubicBezTo>
                  <a:close/>
                  <a:moveTo>
                    <a:pt x="29" y="298"/>
                  </a:moveTo>
                  <a:cubicBezTo>
                    <a:pt x="28" y="299"/>
                    <a:pt x="29" y="298"/>
                    <a:pt x="29" y="298"/>
                  </a:cubicBezTo>
                  <a:close/>
                  <a:moveTo>
                    <a:pt x="33" y="310"/>
                  </a:moveTo>
                  <a:cubicBezTo>
                    <a:pt x="33" y="310"/>
                    <a:pt x="33" y="310"/>
                    <a:pt x="33" y="310"/>
                  </a:cubicBezTo>
                  <a:cubicBezTo>
                    <a:pt x="33" y="310"/>
                    <a:pt x="33" y="310"/>
                    <a:pt x="33" y="310"/>
                  </a:cubicBezTo>
                  <a:cubicBezTo>
                    <a:pt x="33" y="310"/>
                    <a:pt x="32" y="310"/>
                    <a:pt x="33" y="310"/>
                  </a:cubicBezTo>
                  <a:close/>
                  <a:moveTo>
                    <a:pt x="46" y="336"/>
                  </a:moveTo>
                  <a:cubicBezTo>
                    <a:pt x="48" y="335"/>
                    <a:pt x="44" y="337"/>
                    <a:pt x="46" y="336"/>
                  </a:cubicBezTo>
                  <a:close/>
                  <a:moveTo>
                    <a:pt x="44" y="304"/>
                  </a:moveTo>
                  <a:cubicBezTo>
                    <a:pt x="43" y="305"/>
                    <a:pt x="45" y="304"/>
                    <a:pt x="44" y="304"/>
                  </a:cubicBezTo>
                  <a:close/>
                  <a:moveTo>
                    <a:pt x="39" y="320"/>
                  </a:moveTo>
                  <a:cubicBezTo>
                    <a:pt x="39" y="321"/>
                    <a:pt x="40" y="320"/>
                    <a:pt x="39" y="320"/>
                  </a:cubicBezTo>
                  <a:close/>
                  <a:moveTo>
                    <a:pt x="46" y="337"/>
                  </a:moveTo>
                  <a:cubicBezTo>
                    <a:pt x="47" y="337"/>
                    <a:pt x="45" y="338"/>
                    <a:pt x="46" y="337"/>
                  </a:cubicBezTo>
                  <a:close/>
                  <a:moveTo>
                    <a:pt x="36" y="315"/>
                  </a:moveTo>
                  <a:cubicBezTo>
                    <a:pt x="35" y="316"/>
                    <a:pt x="37" y="314"/>
                    <a:pt x="36" y="315"/>
                  </a:cubicBezTo>
                  <a:close/>
                  <a:moveTo>
                    <a:pt x="40" y="322"/>
                  </a:moveTo>
                  <a:cubicBezTo>
                    <a:pt x="41" y="321"/>
                    <a:pt x="39" y="322"/>
                    <a:pt x="40" y="322"/>
                  </a:cubicBezTo>
                  <a:close/>
                  <a:moveTo>
                    <a:pt x="38" y="320"/>
                  </a:moveTo>
                  <a:cubicBezTo>
                    <a:pt x="38" y="320"/>
                    <a:pt x="37" y="320"/>
                    <a:pt x="38" y="320"/>
                  </a:cubicBezTo>
                  <a:close/>
                  <a:moveTo>
                    <a:pt x="45" y="341"/>
                  </a:moveTo>
                  <a:cubicBezTo>
                    <a:pt x="45" y="341"/>
                    <a:pt x="48" y="340"/>
                    <a:pt x="49" y="340"/>
                  </a:cubicBezTo>
                  <a:cubicBezTo>
                    <a:pt x="49" y="340"/>
                    <a:pt x="47" y="338"/>
                    <a:pt x="47" y="338"/>
                  </a:cubicBezTo>
                  <a:cubicBezTo>
                    <a:pt x="47" y="339"/>
                    <a:pt x="45" y="341"/>
                    <a:pt x="45" y="341"/>
                  </a:cubicBezTo>
                  <a:close/>
                  <a:moveTo>
                    <a:pt x="49" y="312"/>
                  </a:moveTo>
                  <a:cubicBezTo>
                    <a:pt x="50" y="312"/>
                    <a:pt x="49" y="312"/>
                    <a:pt x="49" y="312"/>
                  </a:cubicBezTo>
                  <a:close/>
                  <a:moveTo>
                    <a:pt x="48" y="310"/>
                  </a:moveTo>
                  <a:cubicBezTo>
                    <a:pt x="49" y="310"/>
                    <a:pt x="48" y="311"/>
                    <a:pt x="48" y="310"/>
                  </a:cubicBezTo>
                  <a:close/>
                  <a:moveTo>
                    <a:pt x="48" y="311"/>
                  </a:moveTo>
                  <a:cubicBezTo>
                    <a:pt x="47" y="312"/>
                    <a:pt x="49" y="311"/>
                    <a:pt x="48" y="311"/>
                  </a:cubicBezTo>
                  <a:close/>
                  <a:moveTo>
                    <a:pt x="46" y="337"/>
                  </a:moveTo>
                  <a:cubicBezTo>
                    <a:pt x="46" y="337"/>
                    <a:pt x="46" y="337"/>
                    <a:pt x="47" y="338"/>
                  </a:cubicBezTo>
                  <a:cubicBezTo>
                    <a:pt x="47" y="337"/>
                    <a:pt x="47" y="337"/>
                    <a:pt x="46" y="337"/>
                  </a:cubicBezTo>
                  <a:close/>
                  <a:moveTo>
                    <a:pt x="52" y="312"/>
                  </a:moveTo>
                  <a:cubicBezTo>
                    <a:pt x="51" y="312"/>
                    <a:pt x="51" y="312"/>
                    <a:pt x="51" y="312"/>
                  </a:cubicBezTo>
                  <a:cubicBezTo>
                    <a:pt x="51" y="312"/>
                    <a:pt x="51" y="312"/>
                    <a:pt x="52" y="312"/>
                  </a:cubicBezTo>
                  <a:close/>
                  <a:moveTo>
                    <a:pt x="50" y="315"/>
                  </a:moveTo>
                  <a:cubicBezTo>
                    <a:pt x="50" y="315"/>
                    <a:pt x="51" y="315"/>
                    <a:pt x="50" y="31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思源宋体 CN" panose="02020700000000000000" pitchFamily="18" charset="-122"/>
                <a:ea typeface="思源宋体 CN" panose="02020700000000000000" pitchFamily="18" charset="-122"/>
                <a:sym typeface="思源宋体 CN" panose="02020700000000000000" pitchFamily="18" charset="-122"/>
              </a:endParaRPr>
            </a:p>
          </p:txBody>
        </p:sp>
        <p:sp>
          <p:nvSpPr>
            <p:cNvPr id="43" name="圆角矩形 42"/>
            <p:cNvSpPr/>
            <p:nvPr/>
          </p:nvSpPr>
          <p:spPr>
            <a:xfrm>
              <a:off x="1442563" y="2215267"/>
              <a:ext cx="3840196" cy="499579"/>
            </a:xfrm>
            <a:prstGeom prst="roundRect">
              <a:avLst>
                <a:gd name="adj" fmla="val 9274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宋体 CN" panose="02020700000000000000" pitchFamily="18" charset="-122"/>
                  <a:ea typeface="思源宋体 CN" panose="02020700000000000000" pitchFamily="18" charset="-122"/>
                  <a:sym typeface="思源宋体 CN" panose="02020700000000000000" pitchFamily="18" charset="-122"/>
                </a:rPr>
                <a:t>B</a:t>
              </a:r>
              <a:r>
                <a:rPr lang="zh-CN" altLang="en-US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宋体 CN" panose="02020700000000000000" pitchFamily="18" charset="-122"/>
                  <a:ea typeface="思源宋体 CN" panose="02020700000000000000" pitchFamily="18" charset="-122"/>
                  <a:sym typeface="思源宋体 CN" panose="02020700000000000000" pitchFamily="18" charset="-122"/>
                </a:rPr>
                <a:t>小姐（</a:t>
              </a:r>
              <a:r>
                <a:rPr lang="en-US" altLang="zh-CN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宋体 CN" panose="02020700000000000000" pitchFamily="18" charset="-122"/>
                  <a:ea typeface="思源宋体 CN" panose="02020700000000000000" pitchFamily="18" charset="-122"/>
                  <a:sym typeface="思源宋体 CN" panose="02020700000000000000" pitchFamily="18" charset="-122"/>
                </a:rPr>
                <a:t>2/10-5/21</a:t>
              </a:r>
              <a:r>
                <a:rPr lang="zh-CN" altLang="en-US" sz="1600" b="1" dirty="0">
                  <a:solidFill>
                    <a:srgbClr val="C00000"/>
                  </a:solidFill>
                  <a:latin typeface="思源宋体 CN" panose="02020700000000000000" pitchFamily="18" charset="-122"/>
                  <a:ea typeface="思源宋体 CN" panose="02020700000000000000" pitchFamily="18" charset="-122"/>
                  <a:sym typeface="思源宋体 CN" panose="02020700000000000000" pitchFamily="18" charset="-122"/>
                </a:rPr>
                <a:t>欺骗成功</a:t>
              </a:r>
              <a:r>
                <a:rPr lang="zh-CN" altLang="en-US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宋体 CN" panose="02020700000000000000" pitchFamily="18" charset="-122"/>
                  <a:ea typeface="思源宋体 CN" panose="02020700000000000000" pitchFamily="18" charset="-122"/>
                  <a:sym typeface="思源宋体 CN" panose="02020700000000000000" pitchFamily="18" charset="-122"/>
                </a:rPr>
                <a:t>谈恋爱）</a:t>
              </a:r>
            </a:p>
          </p:txBody>
        </p:sp>
        <p:sp>
          <p:nvSpPr>
            <p:cNvPr id="44" name="文本框 25"/>
            <p:cNvSpPr txBox="1"/>
            <p:nvPr/>
          </p:nvSpPr>
          <p:spPr>
            <a:xfrm>
              <a:off x="1482503" y="2609765"/>
              <a:ext cx="3488800" cy="14503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宋体 CN" panose="02020700000000000000" pitchFamily="18" charset="-122"/>
                  <a:ea typeface="思源宋体 CN" panose="02020700000000000000" pitchFamily="18" charset="-122"/>
                  <a:sym typeface="思源宋体 CN" panose="02020700000000000000" pitchFamily="18" charset="-122"/>
                </a:rPr>
                <a:t>欺骗</a:t>
              </a:r>
              <a:r>
                <a: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宋体 CN" panose="02020700000000000000" pitchFamily="18" charset="-122"/>
                  <a:ea typeface="思源宋体 CN" panose="02020700000000000000" pitchFamily="18" charset="-122"/>
                  <a:sym typeface="思源宋体 CN" panose="02020700000000000000" pitchFamily="18" charset="-122"/>
                </a:rPr>
                <a:t>B</a:t>
              </a:r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宋体 CN" panose="02020700000000000000" pitchFamily="18" charset="-122"/>
                  <a:ea typeface="思源宋体 CN" panose="02020700000000000000" pitchFamily="18" charset="-122"/>
                  <a:sym typeface="思源宋体 CN" panose="02020700000000000000" pitchFamily="18" charset="-122"/>
                </a:rPr>
                <a:t>小姐对其</a:t>
              </a:r>
              <a:r>
                <a:rPr lang="zh-CN" altLang="en-US" sz="1200" dirty="0">
                  <a:solidFill>
                    <a:srgbClr val="C00000"/>
                  </a:solidFill>
                  <a:latin typeface="思源宋体 CN" panose="02020700000000000000" pitchFamily="18" charset="-122"/>
                  <a:ea typeface="思源宋体 CN" panose="02020700000000000000" pitchFamily="18" charset="-122"/>
                  <a:sym typeface="思源宋体 CN" panose="02020700000000000000" pitchFamily="18" charset="-122"/>
                </a:rPr>
                <a:t>许诺好好奋斗</a:t>
              </a:r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宋体 CN" panose="02020700000000000000" pitchFamily="18" charset="-122"/>
                  <a:ea typeface="思源宋体 CN" panose="02020700000000000000" pitchFamily="18" charset="-122"/>
                  <a:sym typeface="思源宋体 CN" panose="02020700000000000000" pitchFamily="18" charset="-122"/>
                </a:rPr>
                <a:t>一起奔现，</a:t>
              </a:r>
              <a:r>
                <a:rPr lang="zh-CN" altLang="en-US" sz="1200" dirty="0">
                  <a:solidFill>
                    <a:srgbClr val="C00000"/>
                  </a:solidFill>
                  <a:latin typeface="思源宋体 CN" panose="02020700000000000000" pitchFamily="18" charset="-122"/>
                  <a:ea typeface="思源宋体 CN" panose="02020700000000000000" pitchFamily="18" charset="-122"/>
                  <a:sym typeface="思源宋体 CN" panose="02020700000000000000" pitchFamily="18" charset="-122"/>
                </a:rPr>
                <a:t>背后却诋毁</a:t>
              </a:r>
              <a:r>
                <a:rPr lang="en-US" altLang="zh-CN" sz="1200" dirty="0">
                  <a:solidFill>
                    <a:srgbClr val="C00000"/>
                  </a:solidFill>
                  <a:latin typeface="思源宋体 CN" panose="02020700000000000000" pitchFamily="18" charset="-122"/>
                  <a:ea typeface="思源宋体 CN" panose="02020700000000000000" pitchFamily="18" charset="-122"/>
                  <a:sym typeface="思源宋体 CN" panose="02020700000000000000" pitchFamily="18" charset="-122"/>
                </a:rPr>
                <a:t>B</a:t>
              </a:r>
              <a:r>
                <a:rPr lang="zh-CN" altLang="en-US" sz="1200" dirty="0">
                  <a:solidFill>
                    <a:srgbClr val="C00000"/>
                  </a:solidFill>
                  <a:latin typeface="思源宋体 CN" panose="02020700000000000000" pitchFamily="18" charset="-122"/>
                  <a:ea typeface="思源宋体 CN" panose="02020700000000000000" pitchFamily="18" charset="-122"/>
                  <a:sym typeface="思源宋体 CN" panose="02020700000000000000" pitchFamily="18" charset="-122"/>
                </a:rPr>
                <a:t>小姐拜金女</a:t>
              </a:r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宋体 CN" panose="02020700000000000000" pitchFamily="18" charset="-122"/>
                  <a:ea typeface="思源宋体 CN" panose="02020700000000000000" pitchFamily="18" charset="-122"/>
                  <a:sym typeface="思源宋体 CN" panose="02020700000000000000" pitchFamily="18" charset="-122"/>
                </a:rPr>
                <a:t>，要求她买车买房（断章取义截图）对</a:t>
              </a:r>
              <a:r>
                <a: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宋体 CN" panose="02020700000000000000" pitchFamily="18" charset="-122"/>
                  <a:ea typeface="思源宋体 CN" panose="02020700000000000000" pitchFamily="18" charset="-122"/>
                  <a:sym typeface="思源宋体 CN" panose="02020700000000000000" pitchFamily="18" charset="-122"/>
                </a:rPr>
                <a:t>B</a:t>
              </a:r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宋体 CN" panose="02020700000000000000" pitchFamily="18" charset="-122"/>
                  <a:ea typeface="思源宋体 CN" panose="02020700000000000000" pitchFamily="18" charset="-122"/>
                  <a:sym typeface="思源宋体 CN" panose="02020700000000000000" pitchFamily="18" charset="-122"/>
                </a:rPr>
                <a:t>说</a:t>
              </a:r>
              <a:r>
                <a: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宋体 CN" panose="02020700000000000000" pitchFamily="18" charset="-122"/>
                  <a:ea typeface="思源宋体 CN" panose="02020700000000000000" pitchFamily="18" charset="-122"/>
                  <a:sym typeface="思源宋体 CN" panose="02020700000000000000" pitchFamily="18" charset="-122"/>
                </a:rPr>
                <a:t>C</a:t>
              </a:r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宋体 CN" panose="02020700000000000000" pitchFamily="18" charset="-122"/>
                  <a:ea typeface="思源宋体 CN" panose="02020700000000000000" pitchFamily="18" charset="-122"/>
                  <a:sym typeface="思源宋体 CN" panose="02020700000000000000" pitchFamily="18" charset="-122"/>
                </a:rPr>
                <a:t>单方追求她她未答应勾搭。 后</a:t>
              </a:r>
              <a:r>
                <a: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宋体 CN" panose="02020700000000000000" pitchFamily="18" charset="-122"/>
                  <a:ea typeface="思源宋体 CN" panose="02020700000000000000" pitchFamily="18" charset="-122"/>
                  <a:sym typeface="思源宋体 CN" panose="02020700000000000000" pitchFamily="18" charset="-122"/>
                </a:rPr>
                <a:t>B</a:t>
              </a:r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宋体 CN" panose="02020700000000000000" pitchFamily="18" charset="-122"/>
                  <a:ea typeface="思源宋体 CN" panose="02020700000000000000" pitchFamily="18" charset="-122"/>
                  <a:sym typeface="思源宋体 CN" panose="02020700000000000000" pitchFamily="18" charset="-122"/>
                </a:rPr>
                <a:t>小姐面对冷暴力理智分手，她却对</a:t>
              </a:r>
              <a:r>
                <a: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宋体 CN" panose="02020700000000000000" pitchFamily="18" charset="-122"/>
                  <a:ea typeface="思源宋体 CN" panose="02020700000000000000" pitchFamily="18" charset="-122"/>
                  <a:sym typeface="思源宋体 CN" panose="02020700000000000000" pitchFamily="18" charset="-122"/>
                </a:rPr>
                <a:t>C</a:t>
              </a:r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宋体 CN" panose="02020700000000000000" pitchFamily="18" charset="-122"/>
                  <a:ea typeface="思源宋体 CN" panose="02020700000000000000" pitchFamily="18" charset="-122"/>
                  <a:sym typeface="思源宋体 CN" panose="02020700000000000000" pitchFamily="18" charset="-122"/>
                </a:rPr>
                <a:t>说成“宝宝，我终于与</a:t>
              </a:r>
              <a:r>
                <a: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宋体 CN" panose="02020700000000000000" pitchFamily="18" charset="-122"/>
                  <a:ea typeface="思源宋体 CN" panose="02020700000000000000" pitchFamily="18" charset="-122"/>
                  <a:sym typeface="思源宋体 CN" panose="02020700000000000000" pitchFamily="18" charset="-122"/>
                </a:rPr>
                <a:t>B</a:t>
              </a:r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宋体 CN" panose="02020700000000000000" pitchFamily="18" charset="-122"/>
                  <a:ea typeface="思源宋体 CN" panose="02020700000000000000" pitchFamily="18" charset="-122"/>
                  <a:sym typeface="思源宋体 CN" panose="02020700000000000000" pitchFamily="18" charset="-122"/>
                </a:rPr>
                <a:t>掰扯清楚了，泪目，了你一桩心结</a:t>
              </a:r>
              <a:r>
                <a: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宋体 CN" panose="02020700000000000000" pitchFamily="18" charset="-122"/>
                  <a:ea typeface="思源宋体 CN" panose="02020700000000000000" pitchFamily="18" charset="-122"/>
                  <a:sym typeface="思源宋体 CN" panose="02020700000000000000" pitchFamily="18" charset="-122"/>
                </a:rPr>
                <a:t>🙄️</a:t>
              </a:r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宋体 CN" panose="02020700000000000000" pitchFamily="18" charset="-122"/>
                  <a:ea typeface="思源宋体 CN" panose="02020700000000000000" pitchFamily="18" charset="-122"/>
                  <a:sym typeface="思源宋体 CN" panose="02020700000000000000" pitchFamily="18" charset="-122"/>
                </a:rPr>
                <a:t>。”</a:t>
              </a:r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7792146" y="4487088"/>
            <a:ext cx="3840196" cy="2116188"/>
            <a:chOff x="1482503" y="2215267"/>
            <a:chExt cx="3840196" cy="2116188"/>
          </a:xfrm>
        </p:grpSpPr>
        <p:sp>
          <p:nvSpPr>
            <p:cNvPr id="46" name="Freeform 6"/>
            <p:cNvSpPr>
              <a:spLocks noEditPoints="1"/>
            </p:cNvSpPr>
            <p:nvPr/>
          </p:nvSpPr>
          <p:spPr bwMode="auto">
            <a:xfrm flipH="1">
              <a:off x="3851325" y="2254793"/>
              <a:ext cx="1144692" cy="630483"/>
            </a:xfrm>
            <a:custGeom>
              <a:avLst/>
              <a:gdLst>
                <a:gd name="T0" fmla="*/ 494 w 524"/>
                <a:gd name="T1" fmla="*/ 71 h 342"/>
                <a:gd name="T2" fmla="*/ 326 w 524"/>
                <a:gd name="T3" fmla="*/ 250 h 342"/>
                <a:gd name="T4" fmla="*/ 284 w 524"/>
                <a:gd name="T5" fmla="*/ 268 h 342"/>
                <a:gd name="T6" fmla="*/ 268 w 524"/>
                <a:gd name="T7" fmla="*/ 275 h 342"/>
                <a:gd name="T8" fmla="*/ 168 w 524"/>
                <a:gd name="T9" fmla="*/ 311 h 342"/>
                <a:gd name="T10" fmla="*/ 196 w 524"/>
                <a:gd name="T11" fmla="*/ 293 h 342"/>
                <a:gd name="T12" fmla="*/ 511 w 524"/>
                <a:gd name="T13" fmla="*/ 10 h 342"/>
                <a:gd name="T14" fmla="*/ 398 w 524"/>
                <a:gd name="T15" fmla="*/ 188 h 342"/>
                <a:gd name="T16" fmla="*/ 353 w 524"/>
                <a:gd name="T17" fmla="*/ 230 h 342"/>
                <a:gd name="T18" fmla="*/ 153 w 524"/>
                <a:gd name="T19" fmla="*/ 300 h 342"/>
                <a:gd name="T20" fmla="*/ 57 w 524"/>
                <a:gd name="T21" fmla="*/ 262 h 342"/>
                <a:gd name="T22" fmla="*/ 48 w 524"/>
                <a:gd name="T23" fmla="*/ 261 h 342"/>
                <a:gd name="T24" fmla="*/ 106 w 524"/>
                <a:gd name="T25" fmla="*/ 233 h 342"/>
                <a:gd name="T26" fmla="*/ 65 w 524"/>
                <a:gd name="T27" fmla="*/ 246 h 342"/>
                <a:gd name="T28" fmla="*/ 20 w 524"/>
                <a:gd name="T29" fmla="*/ 252 h 342"/>
                <a:gd name="T30" fmla="*/ 30 w 524"/>
                <a:gd name="T31" fmla="*/ 303 h 342"/>
                <a:gd name="T32" fmla="*/ 24 w 524"/>
                <a:gd name="T33" fmla="*/ 291 h 342"/>
                <a:gd name="T34" fmla="*/ 58 w 524"/>
                <a:gd name="T35" fmla="*/ 335 h 342"/>
                <a:gd name="T36" fmla="*/ 44 w 524"/>
                <a:gd name="T37" fmla="*/ 305 h 342"/>
                <a:gd name="T38" fmla="*/ 70 w 524"/>
                <a:gd name="T39" fmla="*/ 300 h 342"/>
                <a:gd name="T40" fmla="*/ 71 w 524"/>
                <a:gd name="T41" fmla="*/ 295 h 342"/>
                <a:gd name="T42" fmla="*/ 497 w 524"/>
                <a:gd name="T43" fmla="*/ 63 h 342"/>
                <a:gd name="T44" fmla="*/ 352 w 524"/>
                <a:gd name="T45" fmla="*/ 228 h 342"/>
                <a:gd name="T46" fmla="*/ 67 w 524"/>
                <a:gd name="T47" fmla="*/ 258 h 342"/>
                <a:gd name="T48" fmla="*/ 101 w 524"/>
                <a:gd name="T49" fmla="*/ 243 h 342"/>
                <a:gd name="T50" fmla="*/ 84 w 524"/>
                <a:gd name="T51" fmla="*/ 243 h 342"/>
                <a:gd name="T52" fmla="*/ 71 w 524"/>
                <a:gd name="T53" fmla="*/ 244 h 342"/>
                <a:gd name="T54" fmla="*/ 3 w 524"/>
                <a:gd name="T55" fmla="*/ 266 h 342"/>
                <a:gd name="T56" fmla="*/ 19 w 524"/>
                <a:gd name="T57" fmla="*/ 285 h 342"/>
                <a:gd name="T58" fmla="*/ 23 w 524"/>
                <a:gd name="T59" fmla="*/ 277 h 342"/>
                <a:gd name="T60" fmla="*/ 51 w 524"/>
                <a:gd name="T61" fmla="*/ 333 h 342"/>
                <a:gd name="T62" fmla="*/ 47 w 524"/>
                <a:gd name="T63" fmla="*/ 314 h 342"/>
                <a:gd name="T64" fmla="*/ 45 w 524"/>
                <a:gd name="T65" fmla="*/ 303 h 342"/>
                <a:gd name="T66" fmla="*/ 60 w 524"/>
                <a:gd name="T67" fmla="*/ 286 h 342"/>
                <a:gd name="T68" fmla="*/ 68 w 524"/>
                <a:gd name="T69" fmla="*/ 291 h 342"/>
                <a:gd name="T70" fmla="*/ 116 w 524"/>
                <a:gd name="T71" fmla="*/ 302 h 342"/>
                <a:gd name="T72" fmla="*/ 179 w 524"/>
                <a:gd name="T73" fmla="*/ 302 h 342"/>
                <a:gd name="T74" fmla="*/ 193 w 524"/>
                <a:gd name="T75" fmla="*/ 301 h 342"/>
                <a:gd name="T76" fmla="*/ 222 w 524"/>
                <a:gd name="T77" fmla="*/ 294 h 342"/>
                <a:gd name="T78" fmla="*/ 257 w 524"/>
                <a:gd name="T79" fmla="*/ 283 h 342"/>
                <a:gd name="T80" fmla="*/ 468 w 524"/>
                <a:gd name="T81" fmla="*/ 95 h 342"/>
                <a:gd name="T82" fmla="*/ 411 w 524"/>
                <a:gd name="T83" fmla="*/ 178 h 342"/>
                <a:gd name="T84" fmla="*/ 287 w 524"/>
                <a:gd name="T85" fmla="*/ 281 h 342"/>
                <a:gd name="T86" fmla="*/ 377 w 524"/>
                <a:gd name="T87" fmla="*/ 226 h 342"/>
                <a:gd name="T88" fmla="*/ 382 w 524"/>
                <a:gd name="T89" fmla="*/ 221 h 342"/>
                <a:gd name="T90" fmla="*/ 458 w 524"/>
                <a:gd name="T91" fmla="*/ 131 h 342"/>
                <a:gd name="T92" fmla="*/ 72 w 524"/>
                <a:gd name="T93" fmla="*/ 297 h 342"/>
                <a:gd name="T94" fmla="*/ 55 w 524"/>
                <a:gd name="T95" fmla="*/ 259 h 342"/>
                <a:gd name="T96" fmla="*/ 68 w 524"/>
                <a:gd name="T97" fmla="*/ 244 h 342"/>
                <a:gd name="T98" fmla="*/ 97 w 524"/>
                <a:gd name="T99" fmla="*/ 237 h 342"/>
                <a:gd name="T100" fmla="*/ 94 w 524"/>
                <a:gd name="T101" fmla="*/ 237 h 342"/>
                <a:gd name="T102" fmla="*/ 53 w 524"/>
                <a:gd name="T103" fmla="*/ 259 h 342"/>
                <a:gd name="T104" fmla="*/ 74 w 524"/>
                <a:gd name="T105" fmla="*/ 257 h 342"/>
                <a:gd name="T106" fmla="*/ 61 w 524"/>
                <a:gd name="T107" fmla="*/ 247 h 342"/>
                <a:gd name="T108" fmla="*/ 55 w 524"/>
                <a:gd name="T109" fmla="*/ 329 h 342"/>
                <a:gd name="T110" fmla="*/ 35 w 524"/>
                <a:gd name="T111" fmla="*/ 312 h 342"/>
                <a:gd name="T112" fmla="*/ 46 w 524"/>
                <a:gd name="T113" fmla="*/ 306 h 342"/>
                <a:gd name="T114" fmla="*/ 33 w 524"/>
                <a:gd name="T115" fmla="*/ 304 h 342"/>
                <a:gd name="T116" fmla="*/ 33 w 524"/>
                <a:gd name="T117" fmla="*/ 310 h 342"/>
                <a:gd name="T118" fmla="*/ 38 w 524"/>
                <a:gd name="T119" fmla="*/ 320 h 342"/>
                <a:gd name="T120" fmla="*/ 51 w 524"/>
                <a:gd name="T121" fmla="*/ 312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24" h="342">
                  <a:moveTo>
                    <a:pt x="511" y="31"/>
                  </a:moveTo>
                  <a:cubicBezTo>
                    <a:pt x="510" y="32"/>
                    <a:pt x="510" y="33"/>
                    <a:pt x="509" y="34"/>
                  </a:cubicBezTo>
                  <a:cubicBezTo>
                    <a:pt x="510" y="33"/>
                    <a:pt x="511" y="32"/>
                    <a:pt x="511" y="31"/>
                  </a:cubicBezTo>
                  <a:close/>
                  <a:moveTo>
                    <a:pt x="497" y="63"/>
                  </a:moveTo>
                  <a:cubicBezTo>
                    <a:pt x="497" y="63"/>
                    <a:pt x="497" y="63"/>
                    <a:pt x="497" y="63"/>
                  </a:cubicBezTo>
                  <a:close/>
                  <a:moveTo>
                    <a:pt x="508" y="37"/>
                  </a:moveTo>
                  <a:cubicBezTo>
                    <a:pt x="508" y="38"/>
                    <a:pt x="508" y="39"/>
                    <a:pt x="508" y="37"/>
                  </a:cubicBezTo>
                  <a:close/>
                  <a:moveTo>
                    <a:pt x="282" y="283"/>
                  </a:moveTo>
                  <a:cubicBezTo>
                    <a:pt x="281" y="283"/>
                    <a:pt x="281" y="283"/>
                    <a:pt x="280" y="284"/>
                  </a:cubicBezTo>
                  <a:cubicBezTo>
                    <a:pt x="281" y="284"/>
                    <a:pt x="281" y="283"/>
                    <a:pt x="282" y="283"/>
                  </a:cubicBezTo>
                  <a:close/>
                  <a:moveTo>
                    <a:pt x="234" y="300"/>
                  </a:moveTo>
                  <a:cubicBezTo>
                    <a:pt x="233" y="300"/>
                    <a:pt x="232" y="300"/>
                    <a:pt x="232" y="301"/>
                  </a:cubicBezTo>
                  <a:cubicBezTo>
                    <a:pt x="233" y="301"/>
                    <a:pt x="233" y="301"/>
                    <a:pt x="234" y="300"/>
                  </a:cubicBezTo>
                  <a:close/>
                  <a:moveTo>
                    <a:pt x="494" y="71"/>
                  </a:moveTo>
                  <a:cubicBezTo>
                    <a:pt x="493" y="72"/>
                    <a:pt x="493" y="73"/>
                    <a:pt x="493" y="74"/>
                  </a:cubicBezTo>
                  <a:cubicBezTo>
                    <a:pt x="494" y="73"/>
                    <a:pt x="494" y="72"/>
                    <a:pt x="494" y="71"/>
                  </a:cubicBezTo>
                  <a:close/>
                  <a:moveTo>
                    <a:pt x="348" y="234"/>
                  </a:moveTo>
                  <a:cubicBezTo>
                    <a:pt x="348" y="234"/>
                    <a:pt x="347" y="234"/>
                    <a:pt x="347" y="234"/>
                  </a:cubicBezTo>
                  <a:cubicBezTo>
                    <a:pt x="350" y="233"/>
                    <a:pt x="352" y="232"/>
                    <a:pt x="353" y="230"/>
                  </a:cubicBezTo>
                  <a:cubicBezTo>
                    <a:pt x="353" y="230"/>
                    <a:pt x="353" y="230"/>
                    <a:pt x="353" y="230"/>
                  </a:cubicBezTo>
                  <a:cubicBezTo>
                    <a:pt x="353" y="231"/>
                    <a:pt x="350" y="233"/>
                    <a:pt x="348" y="234"/>
                  </a:cubicBezTo>
                  <a:close/>
                  <a:moveTo>
                    <a:pt x="327" y="249"/>
                  </a:moveTo>
                  <a:cubicBezTo>
                    <a:pt x="328" y="248"/>
                    <a:pt x="334" y="246"/>
                    <a:pt x="334" y="245"/>
                  </a:cubicBezTo>
                  <a:cubicBezTo>
                    <a:pt x="333" y="244"/>
                    <a:pt x="328" y="248"/>
                    <a:pt x="327" y="249"/>
                  </a:cubicBezTo>
                  <a:close/>
                  <a:moveTo>
                    <a:pt x="336" y="243"/>
                  </a:moveTo>
                  <a:cubicBezTo>
                    <a:pt x="336" y="243"/>
                    <a:pt x="340" y="240"/>
                    <a:pt x="340" y="240"/>
                  </a:cubicBezTo>
                  <a:cubicBezTo>
                    <a:pt x="339" y="240"/>
                    <a:pt x="336" y="242"/>
                    <a:pt x="336" y="243"/>
                  </a:cubicBezTo>
                  <a:close/>
                  <a:moveTo>
                    <a:pt x="383" y="207"/>
                  </a:moveTo>
                  <a:cubicBezTo>
                    <a:pt x="384" y="206"/>
                    <a:pt x="385" y="205"/>
                    <a:pt x="386" y="204"/>
                  </a:cubicBezTo>
                  <a:cubicBezTo>
                    <a:pt x="386" y="204"/>
                    <a:pt x="383" y="207"/>
                    <a:pt x="383" y="207"/>
                  </a:cubicBezTo>
                  <a:close/>
                  <a:moveTo>
                    <a:pt x="324" y="251"/>
                  </a:moveTo>
                  <a:cubicBezTo>
                    <a:pt x="324" y="251"/>
                    <a:pt x="325" y="251"/>
                    <a:pt x="326" y="250"/>
                  </a:cubicBezTo>
                  <a:cubicBezTo>
                    <a:pt x="327" y="249"/>
                    <a:pt x="324" y="251"/>
                    <a:pt x="324" y="251"/>
                  </a:cubicBezTo>
                  <a:close/>
                  <a:moveTo>
                    <a:pt x="395" y="195"/>
                  </a:moveTo>
                  <a:cubicBezTo>
                    <a:pt x="395" y="195"/>
                    <a:pt x="393" y="199"/>
                    <a:pt x="395" y="195"/>
                  </a:cubicBezTo>
                  <a:close/>
                  <a:moveTo>
                    <a:pt x="388" y="201"/>
                  </a:moveTo>
                  <a:cubicBezTo>
                    <a:pt x="388" y="201"/>
                    <a:pt x="391" y="198"/>
                    <a:pt x="391" y="198"/>
                  </a:cubicBezTo>
                  <a:cubicBezTo>
                    <a:pt x="390" y="199"/>
                    <a:pt x="389" y="200"/>
                    <a:pt x="388" y="201"/>
                  </a:cubicBezTo>
                  <a:close/>
                  <a:moveTo>
                    <a:pt x="519" y="12"/>
                  </a:moveTo>
                  <a:cubicBezTo>
                    <a:pt x="519" y="13"/>
                    <a:pt x="519" y="13"/>
                    <a:pt x="519" y="13"/>
                  </a:cubicBezTo>
                  <a:cubicBezTo>
                    <a:pt x="519" y="13"/>
                    <a:pt x="519" y="13"/>
                    <a:pt x="519" y="12"/>
                  </a:cubicBezTo>
                  <a:close/>
                  <a:moveTo>
                    <a:pt x="230" y="299"/>
                  </a:moveTo>
                  <a:cubicBezTo>
                    <a:pt x="232" y="299"/>
                    <a:pt x="233" y="299"/>
                    <a:pt x="234" y="298"/>
                  </a:cubicBezTo>
                  <a:cubicBezTo>
                    <a:pt x="233" y="298"/>
                    <a:pt x="231" y="298"/>
                    <a:pt x="230" y="299"/>
                  </a:cubicBezTo>
                  <a:close/>
                  <a:moveTo>
                    <a:pt x="343" y="238"/>
                  </a:moveTo>
                  <a:cubicBezTo>
                    <a:pt x="343" y="238"/>
                    <a:pt x="345" y="236"/>
                    <a:pt x="347" y="234"/>
                  </a:cubicBezTo>
                  <a:cubicBezTo>
                    <a:pt x="345" y="236"/>
                    <a:pt x="343" y="237"/>
                    <a:pt x="343" y="238"/>
                  </a:cubicBezTo>
                  <a:close/>
                  <a:moveTo>
                    <a:pt x="284" y="268"/>
                  </a:moveTo>
                  <a:cubicBezTo>
                    <a:pt x="283" y="267"/>
                    <a:pt x="282" y="268"/>
                    <a:pt x="281" y="268"/>
                  </a:cubicBezTo>
                  <a:cubicBezTo>
                    <a:pt x="280" y="269"/>
                    <a:pt x="279" y="269"/>
                    <a:pt x="277" y="270"/>
                  </a:cubicBezTo>
                  <a:cubicBezTo>
                    <a:pt x="278" y="271"/>
                    <a:pt x="284" y="269"/>
                    <a:pt x="284" y="268"/>
                  </a:cubicBezTo>
                  <a:close/>
                  <a:moveTo>
                    <a:pt x="261" y="276"/>
                  </a:moveTo>
                  <a:cubicBezTo>
                    <a:pt x="262" y="276"/>
                    <a:pt x="262" y="276"/>
                    <a:pt x="263" y="276"/>
                  </a:cubicBezTo>
                  <a:cubicBezTo>
                    <a:pt x="262" y="276"/>
                    <a:pt x="261" y="276"/>
                    <a:pt x="261" y="276"/>
                  </a:cubicBezTo>
                  <a:close/>
                  <a:moveTo>
                    <a:pt x="209" y="295"/>
                  </a:moveTo>
                  <a:cubicBezTo>
                    <a:pt x="208" y="294"/>
                    <a:pt x="208" y="295"/>
                    <a:pt x="207" y="295"/>
                  </a:cubicBezTo>
                  <a:cubicBezTo>
                    <a:pt x="208" y="295"/>
                    <a:pt x="209" y="295"/>
                    <a:pt x="209" y="295"/>
                  </a:cubicBezTo>
                  <a:close/>
                  <a:moveTo>
                    <a:pt x="273" y="272"/>
                  </a:moveTo>
                  <a:cubicBezTo>
                    <a:pt x="273" y="272"/>
                    <a:pt x="271" y="272"/>
                    <a:pt x="273" y="272"/>
                  </a:cubicBezTo>
                  <a:close/>
                  <a:moveTo>
                    <a:pt x="250" y="280"/>
                  </a:moveTo>
                  <a:cubicBezTo>
                    <a:pt x="249" y="280"/>
                    <a:pt x="249" y="280"/>
                    <a:pt x="248" y="280"/>
                  </a:cubicBezTo>
                  <a:cubicBezTo>
                    <a:pt x="248" y="281"/>
                    <a:pt x="250" y="280"/>
                    <a:pt x="250" y="280"/>
                  </a:cubicBezTo>
                  <a:close/>
                  <a:moveTo>
                    <a:pt x="280" y="270"/>
                  </a:moveTo>
                  <a:cubicBezTo>
                    <a:pt x="278" y="270"/>
                    <a:pt x="268" y="275"/>
                    <a:pt x="268" y="275"/>
                  </a:cubicBezTo>
                  <a:cubicBezTo>
                    <a:pt x="269" y="276"/>
                    <a:pt x="281" y="271"/>
                    <a:pt x="280" y="270"/>
                  </a:cubicBezTo>
                  <a:close/>
                  <a:moveTo>
                    <a:pt x="228" y="302"/>
                  </a:moveTo>
                  <a:cubicBezTo>
                    <a:pt x="229" y="302"/>
                    <a:pt x="232" y="301"/>
                    <a:pt x="229" y="301"/>
                  </a:cubicBezTo>
                  <a:cubicBezTo>
                    <a:pt x="229" y="301"/>
                    <a:pt x="226" y="302"/>
                    <a:pt x="228" y="302"/>
                  </a:cubicBezTo>
                  <a:close/>
                  <a:moveTo>
                    <a:pt x="404" y="181"/>
                  </a:moveTo>
                  <a:cubicBezTo>
                    <a:pt x="403" y="181"/>
                    <a:pt x="404" y="182"/>
                    <a:pt x="404" y="181"/>
                  </a:cubicBezTo>
                  <a:close/>
                  <a:moveTo>
                    <a:pt x="297" y="262"/>
                  </a:moveTo>
                  <a:cubicBezTo>
                    <a:pt x="298" y="262"/>
                    <a:pt x="298" y="262"/>
                    <a:pt x="299" y="261"/>
                  </a:cubicBezTo>
                  <a:cubicBezTo>
                    <a:pt x="298" y="261"/>
                    <a:pt x="297" y="262"/>
                    <a:pt x="297" y="262"/>
                  </a:cubicBezTo>
                  <a:close/>
                  <a:moveTo>
                    <a:pt x="275" y="271"/>
                  </a:moveTo>
                  <a:cubicBezTo>
                    <a:pt x="272" y="272"/>
                    <a:pt x="278" y="270"/>
                    <a:pt x="275" y="271"/>
                  </a:cubicBezTo>
                  <a:close/>
                  <a:moveTo>
                    <a:pt x="165" y="309"/>
                  </a:moveTo>
                  <a:cubicBezTo>
                    <a:pt x="152" y="310"/>
                    <a:pt x="139" y="309"/>
                    <a:pt x="126" y="309"/>
                  </a:cubicBezTo>
                  <a:cubicBezTo>
                    <a:pt x="126" y="309"/>
                    <a:pt x="127" y="310"/>
                    <a:pt x="128" y="311"/>
                  </a:cubicBezTo>
                  <a:cubicBezTo>
                    <a:pt x="133" y="312"/>
                    <a:pt x="139" y="311"/>
                    <a:pt x="143" y="311"/>
                  </a:cubicBezTo>
                  <a:cubicBezTo>
                    <a:pt x="150" y="311"/>
                    <a:pt x="161" y="313"/>
                    <a:pt x="168" y="311"/>
                  </a:cubicBezTo>
                  <a:cubicBezTo>
                    <a:pt x="171" y="309"/>
                    <a:pt x="182" y="308"/>
                    <a:pt x="186" y="309"/>
                  </a:cubicBezTo>
                  <a:cubicBezTo>
                    <a:pt x="190" y="310"/>
                    <a:pt x="197" y="305"/>
                    <a:pt x="201" y="307"/>
                  </a:cubicBezTo>
                  <a:cubicBezTo>
                    <a:pt x="202" y="308"/>
                    <a:pt x="210" y="305"/>
                    <a:pt x="207" y="305"/>
                  </a:cubicBezTo>
                  <a:cubicBezTo>
                    <a:pt x="194" y="304"/>
                    <a:pt x="179" y="309"/>
                    <a:pt x="165" y="309"/>
                  </a:cubicBezTo>
                  <a:close/>
                  <a:moveTo>
                    <a:pt x="160" y="311"/>
                  </a:moveTo>
                  <a:cubicBezTo>
                    <a:pt x="160" y="310"/>
                    <a:pt x="160" y="312"/>
                    <a:pt x="160" y="311"/>
                  </a:cubicBezTo>
                  <a:close/>
                  <a:moveTo>
                    <a:pt x="204" y="304"/>
                  </a:moveTo>
                  <a:cubicBezTo>
                    <a:pt x="205" y="304"/>
                    <a:pt x="206" y="304"/>
                    <a:pt x="206" y="304"/>
                  </a:cubicBezTo>
                  <a:cubicBezTo>
                    <a:pt x="205" y="303"/>
                    <a:pt x="205" y="304"/>
                    <a:pt x="204" y="304"/>
                  </a:cubicBezTo>
                  <a:close/>
                  <a:moveTo>
                    <a:pt x="521" y="8"/>
                  </a:moveTo>
                  <a:cubicBezTo>
                    <a:pt x="520" y="9"/>
                    <a:pt x="520" y="11"/>
                    <a:pt x="519" y="12"/>
                  </a:cubicBezTo>
                  <a:cubicBezTo>
                    <a:pt x="520" y="11"/>
                    <a:pt x="520" y="10"/>
                    <a:pt x="521" y="10"/>
                  </a:cubicBezTo>
                  <a:cubicBezTo>
                    <a:pt x="520" y="11"/>
                    <a:pt x="520" y="11"/>
                    <a:pt x="520" y="12"/>
                  </a:cubicBezTo>
                  <a:cubicBezTo>
                    <a:pt x="520" y="12"/>
                    <a:pt x="524" y="6"/>
                    <a:pt x="521" y="8"/>
                  </a:cubicBezTo>
                  <a:close/>
                  <a:moveTo>
                    <a:pt x="196" y="293"/>
                  </a:moveTo>
                  <a:cubicBezTo>
                    <a:pt x="195" y="292"/>
                    <a:pt x="196" y="294"/>
                    <a:pt x="196" y="293"/>
                  </a:cubicBezTo>
                  <a:close/>
                  <a:moveTo>
                    <a:pt x="206" y="290"/>
                  </a:moveTo>
                  <a:cubicBezTo>
                    <a:pt x="206" y="290"/>
                    <a:pt x="202" y="291"/>
                    <a:pt x="201" y="291"/>
                  </a:cubicBezTo>
                  <a:cubicBezTo>
                    <a:pt x="202" y="291"/>
                    <a:pt x="206" y="291"/>
                    <a:pt x="206" y="290"/>
                  </a:cubicBezTo>
                  <a:close/>
                  <a:moveTo>
                    <a:pt x="46" y="275"/>
                  </a:moveTo>
                  <a:cubicBezTo>
                    <a:pt x="46" y="276"/>
                    <a:pt x="49" y="278"/>
                    <a:pt x="50" y="277"/>
                  </a:cubicBezTo>
                  <a:cubicBezTo>
                    <a:pt x="50" y="276"/>
                    <a:pt x="46" y="275"/>
                    <a:pt x="46" y="275"/>
                  </a:cubicBezTo>
                  <a:close/>
                  <a:moveTo>
                    <a:pt x="179" y="295"/>
                  </a:moveTo>
                  <a:cubicBezTo>
                    <a:pt x="180" y="295"/>
                    <a:pt x="181" y="294"/>
                    <a:pt x="182" y="294"/>
                  </a:cubicBezTo>
                  <a:cubicBezTo>
                    <a:pt x="182" y="293"/>
                    <a:pt x="179" y="295"/>
                    <a:pt x="179" y="295"/>
                  </a:cubicBezTo>
                  <a:close/>
                  <a:moveTo>
                    <a:pt x="108" y="297"/>
                  </a:moveTo>
                  <a:cubicBezTo>
                    <a:pt x="108" y="298"/>
                    <a:pt x="108" y="296"/>
                    <a:pt x="108" y="297"/>
                  </a:cubicBezTo>
                  <a:close/>
                  <a:moveTo>
                    <a:pt x="501" y="39"/>
                  </a:moveTo>
                  <a:cubicBezTo>
                    <a:pt x="499" y="45"/>
                    <a:pt x="491" y="56"/>
                    <a:pt x="490" y="63"/>
                  </a:cubicBezTo>
                  <a:cubicBezTo>
                    <a:pt x="491" y="56"/>
                    <a:pt x="498" y="46"/>
                    <a:pt x="500" y="40"/>
                  </a:cubicBezTo>
                  <a:cubicBezTo>
                    <a:pt x="502" y="34"/>
                    <a:pt x="504" y="29"/>
                    <a:pt x="507" y="24"/>
                  </a:cubicBezTo>
                  <a:cubicBezTo>
                    <a:pt x="509" y="20"/>
                    <a:pt x="510" y="11"/>
                    <a:pt x="511" y="10"/>
                  </a:cubicBezTo>
                  <a:cubicBezTo>
                    <a:pt x="516" y="1"/>
                    <a:pt x="510" y="6"/>
                    <a:pt x="509" y="3"/>
                  </a:cubicBezTo>
                  <a:cubicBezTo>
                    <a:pt x="509" y="2"/>
                    <a:pt x="509" y="1"/>
                    <a:pt x="509" y="0"/>
                  </a:cubicBezTo>
                  <a:cubicBezTo>
                    <a:pt x="506" y="3"/>
                    <a:pt x="493" y="23"/>
                    <a:pt x="494" y="27"/>
                  </a:cubicBezTo>
                  <a:cubicBezTo>
                    <a:pt x="492" y="22"/>
                    <a:pt x="503" y="9"/>
                    <a:pt x="505" y="5"/>
                  </a:cubicBezTo>
                  <a:cubicBezTo>
                    <a:pt x="504" y="4"/>
                    <a:pt x="504" y="4"/>
                    <a:pt x="503" y="5"/>
                  </a:cubicBezTo>
                  <a:cubicBezTo>
                    <a:pt x="498" y="11"/>
                    <a:pt x="495" y="20"/>
                    <a:pt x="492" y="27"/>
                  </a:cubicBezTo>
                  <a:cubicBezTo>
                    <a:pt x="489" y="33"/>
                    <a:pt x="482" y="43"/>
                    <a:pt x="482" y="51"/>
                  </a:cubicBezTo>
                  <a:cubicBezTo>
                    <a:pt x="483" y="50"/>
                    <a:pt x="483" y="49"/>
                    <a:pt x="484" y="49"/>
                  </a:cubicBezTo>
                  <a:cubicBezTo>
                    <a:pt x="486" y="48"/>
                    <a:pt x="481" y="54"/>
                    <a:pt x="482" y="54"/>
                  </a:cubicBezTo>
                  <a:cubicBezTo>
                    <a:pt x="482" y="53"/>
                    <a:pt x="482" y="53"/>
                    <a:pt x="482" y="52"/>
                  </a:cubicBezTo>
                  <a:cubicBezTo>
                    <a:pt x="478" y="53"/>
                    <a:pt x="469" y="80"/>
                    <a:pt x="467" y="86"/>
                  </a:cubicBezTo>
                  <a:cubicBezTo>
                    <a:pt x="464" y="95"/>
                    <a:pt x="458" y="104"/>
                    <a:pt x="453" y="114"/>
                  </a:cubicBezTo>
                  <a:cubicBezTo>
                    <a:pt x="454" y="113"/>
                    <a:pt x="425" y="159"/>
                    <a:pt x="424" y="159"/>
                  </a:cubicBezTo>
                  <a:cubicBezTo>
                    <a:pt x="424" y="158"/>
                    <a:pt x="424" y="158"/>
                    <a:pt x="424" y="157"/>
                  </a:cubicBezTo>
                  <a:cubicBezTo>
                    <a:pt x="420" y="159"/>
                    <a:pt x="413" y="171"/>
                    <a:pt x="410" y="175"/>
                  </a:cubicBezTo>
                  <a:cubicBezTo>
                    <a:pt x="407" y="180"/>
                    <a:pt x="401" y="185"/>
                    <a:pt x="398" y="188"/>
                  </a:cubicBezTo>
                  <a:cubicBezTo>
                    <a:pt x="396" y="191"/>
                    <a:pt x="365" y="218"/>
                    <a:pt x="365" y="218"/>
                  </a:cubicBezTo>
                  <a:cubicBezTo>
                    <a:pt x="365" y="218"/>
                    <a:pt x="365" y="217"/>
                    <a:pt x="366" y="217"/>
                  </a:cubicBezTo>
                  <a:cubicBezTo>
                    <a:pt x="364" y="217"/>
                    <a:pt x="361" y="225"/>
                    <a:pt x="359" y="224"/>
                  </a:cubicBezTo>
                  <a:cubicBezTo>
                    <a:pt x="359" y="223"/>
                    <a:pt x="360" y="223"/>
                    <a:pt x="360" y="222"/>
                  </a:cubicBezTo>
                  <a:cubicBezTo>
                    <a:pt x="359" y="221"/>
                    <a:pt x="356" y="225"/>
                    <a:pt x="354" y="227"/>
                  </a:cubicBezTo>
                  <a:cubicBezTo>
                    <a:pt x="349" y="229"/>
                    <a:pt x="342" y="235"/>
                    <a:pt x="339" y="237"/>
                  </a:cubicBezTo>
                  <a:cubicBezTo>
                    <a:pt x="334" y="241"/>
                    <a:pt x="327" y="245"/>
                    <a:pt x="321" y="248"/>
                  </a:cubicBezTo>
                  <a:cubicBezTo>
                    <a:pt x="319" y="250"/>
                    <a:pt x="295" y="264"/>
                    <a:pt x="295" y="263"/>
                  </a:cubicBezTo>
                  <a:cubicBezTo>
                    <a:pt x="294" y="263"/>
                    <a:pt x="288" y="266"/>
                    <a:pt x="285" y="268"/>
                  </a:cubicBezTo>
                  <a:cubicBezTo>
                    <a:pt x="289" y="265"/>
                    <a:pt x="302" y="261"/>
                    <a:pt x="305" y="260"/>
                  </a:cubicBezTo>
                  <a:cubicBezTo>
                    <a:pt x="313" y="256"/>
                    <a:pt x="320" y="252"/>
                    <a:pt x="327" y="247"/>
                  </a:cubicBezTo>
                  <a:cubicBezTo>
                    <a:pt x="331" y="244"/>
                    <a:pt x="339" y="241"/>
                    <a:pt x="342" y="237"/>
                  </a:cubicBezTo>
                  <a:cubicBezTo>
                    <a:pt x="343" y="237"/>
                    <a:pt x="345" y="235"/>
                    <a:pt x="348" y="234"/>
                  </a:cubicBezTo>
                  <a:cubicBezTo>
                    <a:pt x="350" y="233"/>
                    <a:pt x="351" y="232"/>
                    <a:pt x="353" y="230"/>
                  </a:cubicBezTo>
                  <a:cubicBezTo>
                    <a:pt x="354" y="230"/>
                    <a:pt x="354" y="230"/>
                    <a:pt x="354" y="230"/>
                  </a:cubicBezTo>
                  <a:cubicBezTo>
                    <a:pt x="354" y="230"/>
                    <a:pt x="354" y="230"/>
                    <a:pt x="353" y="230"/>
                  </a:cubicBezTo>
                  <a:cubicBezTo>
                    <a:pt x="361" y="225"/>
                    <a:pt x="370" y="219"/>
                    <a:pt x="370" y="218"/>
                  </a:cubicBezTo>
                  <a:cubicBezTo>
                    <a:pt x="369" y="218"/>
                    <a:pt x="368" y="219"/>
                    <a:pt x="367" y="219"/>
                  </a:cubicBezTo>
                  <a:cubicBezTo>
                    <a:pt x="370" y="217"/>
                    <a:pt x="378" y="208"/>
                    <a:pt x="379" y="209"/>
                  </a:cubicBezTo>
                  <a:cubicBezTo>
                    <a:pt x="379" y="210"/>
                    <a:pt x="372" y="215"/>
                    <a:pt x="372" y="216"/>
                  </a:cubicBezTo>
                  <a:cubicBezTo>
                    <a:pt x="373" y="216"/>
                    <a:pt x="381" y="209"/>
                    <a:pt x="381" y="208"/>
                  </a:cubicBezTo>
                  <a:cubicBezTo>
                    <a:pt x="381" y="208"/>
                    <a:pt x="380" y="208"/>
                    <a:pt x="380" y="208"/>
                  </a:cubicBezTo>
                  <a:cubicBezTo>
                    <a:pt x="381" y="206"/>
                    <a:pt x="398" y="191"/>
                    <a:pt x="398" y="191"/>
                  </a:cubicBezTo>
                  <a:cubicBezTo>
                    <a:pt x="398" y="191"/>
                    <a:pt x="396" y="194"/>
                    <a:pt x="396" y="194"/>
                  </a:cubicBezTo>
                  <a:cubicBezTo>
                    <a:pt x="398" y="193"/>
                    <a:pt x="400" y="191"/>
                    <a:pt x="402" y="189"/>
                  </a:cubicBezTo>
                  <a:cubicBezTo>
                    <a:pt x="386" y="206"/>
                    <a:pt x="368" y="222"/>
                    <a:pt x="348" y="236"/>
                  </a:cubicBezTo>
                  <a:cubicBezTo>
                    <a:pt x="321" y="256"/>
                    <a:pt x="293" y="269"/>
                    <a:pt x="262" y="281"/>
                  </a:cubicBezTo>
                  <a:cubicBezTo>
                    <a:pt x="250" y="286"/>
                    <a:pt x="236" y="288"/>
                    <a:pt x="224" y="292"/>
                  </a:cubicBezTo>
                  <a:cubicBezTo>
                    <a:pt x="218" y="294"/>
                    <a:pt x="203" y="298"/>
                    <a:pt x="201" y="296"/>
                  </a:cubicBezTo>
                  <a:cubicBezTo>
                    <a:pt x="200" y="295"/>
                    <a:pt x="194" y="298"/>
                    <a:pt x="192" y="297"/>
                  </a:cubicBezTo>
                  <a:cubicBezTo>
                    <a:pt x="187" y="294"/>
                    <a:pt x="167" y="299"/>
                    <a:pt x="161" y="299"/>
                  </a:cubicBezTo>
                  <a:cubicBezTo>
                    <a:pt x="159" y="299"/>
                    <a:pt x="156" y="300"/>
                    <a:pt x="153" y="300"/>
                  </a:cubicBezTo>
                  <a:cubicBezTo>
                    <a:pt x="153" y="300"/>
                    <a:pt x="153" y="301"/>
                    <a:pt x="153" y="300"/>
                  </a:cubicBezTo>
                  <a:cubicBezTo>
                    <a:pt x="153" y="300"/>
                    <a:pt x="153" y="300"/>
                    <a:pt x="153" y="300"/>
                  </a:cubicBezTo>
                  <a:cubicBezTo>
                    <a:pt x="146" y="301"/>
                    <a:pt x="138" y="301"/>
                    <a:pt x="136" y="299"/>
                  </a:cubicBezTo>
                  <a:cubicBezTo>
                    <a:pt x="137" y="299"/>
                    <a:pt x="139" y="300"/>
                    <a:pt x="141" y="300"/>
                  </a:cubicBezTo>
                  <a:cubicBezTo>
                    <a:pt x="139" y="299"/>
                    <a:pt x="125" y="298"/>
                    <a:pt x="121" y="298"/>
                  </a:cubicBezTo>
                  <a:cubicBezTo>
                    <a:pt x="116" y="298"/>
                    <a:pt x="98" y="298"/>
                    <a:pt x="93" y="295"/>
                  </a:cubicBezTo>
                  <a:cubicBezTo>
                    <a:pt x="94" y="294"/>
                    <a:pt x="95" y="294"/>
                    <a:pt x="96" y="294"/>
                  </a:cubicBezTo>
                  <a:cubicBezTo>
                    <a:pt x="84" y="295"/>
                    <a:pt x="69" y="288"/>
                    <a:pt x="59" y="284"/>
                  </a:cubicBezTo>
                  <a:cubicBezTo>
                    <a:pt x="47" y="280"/>
                    <a:pt x="35" y="274"/>
                    <a:pt x="25" y="268"/>
                  </a:cubicBezTo>
                  <a:cubicBezTo>
                    <a:pt x="25" y="268"/>
                    <a:pt x="26" y="267"/>
                    <a:pt x="26" y="267"/>
                  </a:cubicBezTo>
                  <a:cubicBezTo>
                    <a:pt x="25" y="267"/>
                    <a:pt x="26" y="267"/>
                    <a:pt x="27" y="267"/>
                  </a:cubicBezTo>
                  <a:cubicBezTo>
                    <a:pt x="33" y="270"/>
                    <a:pt x="39" y="273"/>
                    <a:pt x="41" y="274"/>
                  </a:cubicBezTo>
                  <a:cubicBezTo>
                    <a:pt x="41" y="274"/>
                    <a:pt x="41" y="274"/>
                    <a:pt x="41" y="274"/>
                  </a:cubicBezTo>
                  <a:cubicBezTo>
                    <a:pt x="42" y="274"/>
                    <a:pt x="43" y="274"/>
                    <a:pt x="43" y="274"/>
                  </a:cubicBezTo>
                  <a:cubicBezTo>
                    <a:pt x="43" y="274"/>
                    <a:pt x="35" y="270"/>
                    <a:pt x="29" y="267"/>
                  </a:cubicBezTo>
                  <a:cubicBezTo>
                    <a:pt x="37" y="265"/>
                    <a:pt x="56" y="260"/>
                    <a:pt x="57" y="262"/>
                  </a:cubicBezTo>
                  <a:cubicBezTo>
                    <a:pt x="57" y="262"/>
                    <a:pt x="57" y="261"/>
                    <a:pt x="57" y="260"/>
                  </a:cubicBezTo>
                  <a:cubicBezTo>
                    <a:pt x="58" y="261"/>
                    <a:pt x="59" y="262"/>
                    <a:pt x="59" y="261"/>
                  </a:cubicBezTo>
                  <a:cubicBezTo>
                    <a:pt x="59" y="261"/>
                    <a:pt x="59" y="260"/>
                    <a:pt x="59" y="260"/>
                  </a:cubicBezTo>
                  <a:cubicBezTo>
                    <a:pt x="61" y="261"/>
                    <a:pt x="66" y="259"/>
                    <a:pt x="68" y="258"/>
                  </a:cubicBezTo>
                  <a:cubicBezTo>
                    <a:pt x="68" y="258"/>
                    <a:pt x="68" y="258"/>
                    <a:pt x="68" y="258"/>
                  </a:cubicBezTo>
                  <a:cubicBezTo>
                    <a:pt x="68" y="259"/>
                    <a:pt x="68" y="258"/>
                    <a:pt x="68" y="258"/>
                  </a:cubicBezTo>
                  <a:cubicBezTo>
                    <a:pt x="69" y="258"/>
                    <a:pt x="69" y="258"/>
                    <a:pt x="68" y="257"/>
                  </a:cubicBezTo>
                  <a:cubicBezTo>
                    <a:pt x="69" y="258"/>
                    <a:pt x="70" y="259"/>
                    <a:pt x="70" y="259"/>
                  </a:cubicBezTo>
                  <a:cubicBezTo>
                    <a:pt x="70" y="258"/>
                    <a:pt x="70" y="256"/>
                    <a:pt x="70" y="256"/>
                  </a:cubicBezTo>
                  <a:cubicBezTo>
                    <a:pt x="68" y="257"/>
                    <a:pt x="60" y="260"/>
                    <a:pt x="59" y="259"/>
                  </a:cubicBezTo>
                  <a:cubicBezTo>
                    <a:pt x="58" y="258"/>
                    <a:pt x="61" y="258"/>
                    <a:pt x="61" y="258"/>
                  </a:cubicBezTo>
                  <a:cubicBezTo>
                    <a:pt x="61" y="257"/>
                    <a:pt x="56" y="258"/>
                    <a:pt x="56" y="258"/>
                  </a:cubicBezTo>
                  <a:cubicBezTo>
                    <a:pt x="56" y="259"/>
                    <a:pt x="56" y="259"/>
                    <a:pt x="56" y="259"/>
                  </a:cubicBezTo>
                  <a:cubicBezTo>
                    <a:pt x="57" y="259"/>
                    <a:pt x="54" y="260"/>
                    <a:pt x="54" y="260"/>
                  </a:cubicBezTo>
                  <a:cubicBezTo>
                    <a:pt x="54" y="260"/>
                    <a:pt x="54" y="260"/>
                    <a:pt x="54" y="260"/>
                  </a:cubicBezTo>
                  <a:cubicBezTo>
                    <a:pt x="54" y="260"/>
                    <a:pt x="49" y="261"/>
                    <a:pt x="48" y="261"/>
                  </a:cubicBezTo>
                  <a:cubicBezTo>
                    <a:pt x="48" y="261"/>
                    <a:pt x="47" y="261"/>
                    <a:pt x="47" y="261"/>
                  </a:cubicBezTo>
                  <a:cubicBezTo>
                    <a:pt x="47" y="261"/>
                    <a:pt x="47" y="260"/>
                    <a:pt x="47" y="261"/>
                  </a:cubicBezTo>
                  <a:cubicBezTo>
                    <a:pt x="45" y="260"/>
                    <a:pt x="42" y="260"/>
                    <a:pt x="42" y="261"/>
                  </a:cubicBezTo>
                  <a:cubicBezTo>
                    <a:pt x="43" y="261"/>
                    <a:pt x="43" y="261"/>
                    <a:pt x="44" y="261"/>
                  </a:cubicBezTo>
                  <a:cubicBezTo>
                    <a:pt x="44" y="261"/>
                    <a:pt x="43" y="263"/>
                    <a:pt x="43" y="263"/>
                  </a:cubicBezTo>
                  <a:cubicBezTo>
                    <a:pt x="42" y="263"/>
                    <a:pt x="40" y="261"/>
                    <a:pt x="40" y="261"/>
                  </a:cubicBezTo>
                  <a:cubicBezTo>
                    <a:pt x="40" y="261"/>
                    <a:pt x="40" y="263"/>
                    <a:pt x="40" y="263"/>
                  </a:cubicBezTo>
                  <a:cubicBezTo>
                    <a:pt x="39" y="262"/>
                    <a:pt x="35" y="261"/>
                    <a:pt x="35" y="262"/>
                  </a:cubicBezTo>
                  <a:cubicBezTo>
                    <a:pt x="36" y="258"/>
                    <a:pt x="65" y="255"/>
                    <a:pt x="69" y="254"/>
                  </a:cubicBezTo>
                  <a:cubicBezTo>
                    <a:pt x="73" y="252"/>
                    <a:pt x="80" y="250"/>
                    <a:pt x="82" y="249"/>
                  </a:cubicBezTo>
                  <a:cubicBezTo>
                    <a:pt x="84" y="249"/>
                    <a:pt x="88" y="248"/>
                    <a:pt x="89" y="248"/>
                  </a:cubicBezTo>
                  <a:cubicBezTo>
                    <a:pt x="88" y="248"/>
                    <a:pt x="92" y="246"/>
                    <a:pt x="91" y="247"/>
                  </a:cubicBezTo>
                  <a:cubicBezTo>
                    <a:pt x="90" y="248"/>
                    <a:pt x="96" y="243"/>
                    <a:pt x="97" y="245"/>
                  </a:cubicBezTo>
                  <a:cubicBezTo>
                    <a:pt x="97" y="246"/>
                    <a:pt x="109" y="244"/>
                    <a:pt x="110" y="241"/>
                  </a:cubicBezTo>
                  <a:cubicBezTo>
                    <a:pt x="111" y="238"/>
                    <a:pt x="107" y="237"/>
                    <a:pt x="106" y="235"/>
                  </a:cubicBezTo>
                  <a:cubicBezTo>
                    <a:pt x="106" y="234"/>
                    <a:pt x="106" y="234"/>
                    <a:pt x="106" y="233"/>
                  </a:cubicBezTo>
                  <a:cubicBezTo>
                    <a:pt x="104" y="235"/>
                    <a:pt x="98" y="235"/>
                    <a:pt x="99" y="237"/>
                  </a:cubicBezTo>
                  <a:cubicBezTo>
                    <a:pt x="99" y="237"/>
                    <a:pt x="105" y="235"/>
                    <a:pt x="105" y="235"/>
                  </a:cubicBezTo>
                  <a:cubicBezTo>
                    <a:pt x="106" y="235"/>
                    <a:pt x="104" y="237"/>
                    <a:pt x="105" y="237"/>
                  </a:cubicBezTo>
                  <a:cubicBezTo>
                    <a:pt x="104" y="237"/>
                    <a:pt x="104" y="237"/>
                    <a:pt x="103" y="237"/>
                  </a:cubicBezTo>
                  <a:cubicBezTo>
                    <a:pt x="103" y="237"/>
                    <a:pt x="103" y="237"/>
                    <a:pt x="103" y="237"/>
                  </a:cubicBezTo>
                  <a:cubicBezTo>
                    <a:pt x="94" y="238"/>
                    <a:pt x="83" y="242"/>
                    <a:pt x="74" y="245"/>
                  </a:cubicBezTo>
                  <a:cubicBezTo>
                    <a:pt x="65" y="248"/>
                    <a:pt x="56" y="250"/>
                    <a:pt x="47" y="251"/>
                  </a:cubicBezTo>
                  <a:cubicBezTo>
                    <a:pt x="45" y="252"/>
                    <a:pt x="31" y="253"/>
                    <a:pt x="28" y="255"/>
                  </a:cubicBezTo>
                  <a:cubicBezTo>
                    <a:pt x="33" y="251"/>
                    <a:pt x="61" y="248"/>
                    <a:pt x="60" y="246"/>
                  </a:cubicBezTo>
                  <a:cubicBezTo>
                    <a:pt x="60" y="246"/>
                    <a:pt x="58" y="246"/>
                    <a:pt x="58" y="246"/>
                  </a:cubicBezTo>
                  <a:cubicBezTo>
                    <a:pt x="58" y="246"/>
                    <a:pt x="61" y="245"/>
                    <a:pt x="61" y="245"/>
                  </a:cubicBezTo>
                  <a:cubicBezTo>
                    <a:pt x="61" y="246"/>
                    <a:pt x="61" y="246"/>
                    <a:pt x="62" y="247"/>
                  </a:cubicBezTo>
                  <a:cubicBezTo>
                    <a:pt x="62" y="247"/>
                    <a:pt x="63" y="244"/>
                    <a:pt x="63" y="244"/>
                  </a:cubicBezTo>
                  <a:cubicBezTo>
                    <a:pt x="63" y="245"/>
                    <a:pt x="65" y="247"/>
                    <a:pt x="65" y="246"/>
                  </a:cubicBezTo>
                  <a:cubicBezTo>
                    <a:pt x="65" y="246"/>
                    <a:pt x="64" y="244"/>
                    <a:pt x="64" y="244"/>
                  </a:cubicBezTo>
                  <a:cubicBezTo>
                    <a:pt x="65" y="244"/>
                    <a:pt x="65" y="246"/>
                    <a:pt x="65" y="246"/>
                  </a:cubicBezTo>
                  <a:cubicBezTo>
                    <a:pt x="65" y="245"/>
                    <a:pt x="65" y="245"/>
                    <a:pt x="65" y="244"/>
                  </a:cubicBezTo>
                  <a:cubicBezTo>
                    <a:pt x="66" y="244"/>
                    <a:pt x="66" y="244"/>
                    <a:pt x="67" y="244"/>
                  </a:cubicBezTo>
                  <a:cubicBezTo>
                    <a:pt x="67" y="244"/>
                    <a:pt x="67" y="245"/>
                    <a:pt x="67" y="245"/>
                  </a:cubicBezTo>
                  <a:cubicBezTo>
                    <a:pt x="67" y="244"/>
                    <a:pt x="67" y="244"/>
                    <a:pt x="67" y="245"/>
                  </a:cubicBezTo>
                  <a:cubicBezTo>
                    <a:pt x="67" y="245"/>
                    <a:pt x="68" y="245"/>
                    <a:pt x="68" y="244"/>
                  </a:cubicBezTo>
                  <a:cubicBezTo>
                    <a:pt x="68" y="244"/>
                    <a:pt x="69" y="244"/>
                    <a:pt x="69" y="243"/>
                  </a:cubicBezTo>
                  <a:cubicBezTo>
                    <a:pt x="68" y="246"/>
                    <a:pt x="73" y="243"/>
                    <a:pt x="73" y="243"/>
                  </a:cubicBezTo>
                  <a:cubicBezTo>
                    <a:pt x="73" y="243"/>
                    <a:pt x="72" y="243"/>
                    <a:pt x="72" y="243"/>
                  </a:cubicBezTo>
                  <a:cubicBezTo>
                    <a:pt x="71" y="243"/>
                    <a:pt x="75" y="240"/>
                    <a:pt x="74" y="240"/>
                  </a:cubicBezTo>
                  <a:cubicBezTo>
                    <a:pt x="73" y="239"/>
                    <a:pt x="55" y="243"/>
                    <a:pt x="53" y="245"/>
                  </a:cubicBezTo>
                  <a:cubicBezTo>
                    <a:pt x="48" y="247"/>
                    <a:pt x="40" y="247"/>
                    <a:pt x="34" y="248"/>
                  </a:cubicBezTo>
                  <a:cubicBezTo>
                    <a:pt x="33" y="248"/>
                    <a:pt x="30" y="249"/>
                    <a:pt x="27" y="249"/>
                  </a:cubicBezTo>
                  <a:cubicBezTo>
                    <a:pt x="27" y="249"/>
                    <a:pt x="27" y="249"/>
                    <a:pt x="27" y="249"/>
                  </a:cubicBezTo>
                  <a:cubicBezTo>
                    <a:pt x="25" y="250"/>
                    <a:pt x="23" y="250"/>
                    <a:pt x="21" y="251"/>
                  </a:cubicBezTo>
                  <a:cubicBezTo>
                    <a:pt x="21" y="251"/>
                    <a:pt x="21" y="250"/>
                    <a:pt x="21" y="251"/>
                  </a:cubicBezTo>
                  <a:cubicBezTo>
                    <a:pt x="20" y="251"/>
                    <a:pt x="20" y="252"/>
                    <a:pt x="20" y="252"/>
                  </a:cubicBezTo>
                  <a:cubicBezTo>
                    <a:pt x="17" y="258"/>
                    <a:pt x="27" y="256"/>
                    <a:pt x="27" y="256"/>
                  </a:cubicBezTo>
                  <a:cubicBezTo>
                    <a:pt x="26" y="257"/>
                    <a:pt x="23" y="258"/>
                    <a:pt x="21" y="259"/>
                  </a:cubicBezTo>
                  <a:cubicBezTo>
                    <a:pt x="18" y="258"/>
                    <a:pt x="11" y="257"/>
                    <a:pt x="12" y="258"/>
                  </a:cubicBezTo>
                  <a:cubicBezTo>
                    <a:pt x="12" y="258"/>
                    <a:pt x="14" y="260"/>
                    <a:pt x="18" y="262"/>
                  </a:cubicBezTo>
                  <a:cubicBezTo>
                    <a:pt x="17" y="262"/>
                    <a:pt x="17" y="263"/>
                    <a:pt x="17" y="263"/>
                  </a:cubicBezTo>
                  <a:cubicBezTo>
                    <a:pt x="13" y="260"/>
                    <a:pt x="5" y="254"/>
                    <a:pt x="3" y="259"/>
                  </a:cubicBezTo>
                  <a:cubicBezTo>
                    <a:pt x="4" y="259"/>
                    <a:pt x="4" y="260"/>
                    <a:pt x="5" y="261"/>
                  </a:cubicBezTo>
                  <a:cubicBezTo>
                    <a:pt x="4" y="261"/>
                    <a:pt x="3" y="261"/>
                    <a:pt x="2" y="261"/>
                  </a:cubicBezTo>
                  <a:cubicBezTo>
                    <a:pt x="3" y="262"/>
                    <a:pt x="11" y="267"/>
                    <a:pt x="10" y="268"/>
                  </a:cubicBezTo>
                  <a:cubicBezTo>
                    <a:pt x="10" y="268"/>
                    <a:pt x="0" y="263"/>
                    <a:pt x="1" y="263"/>
                  </a:cubicBezTo>
                  <a:cubicBezTo>
                    <a:pt x="3" y="268"/>
                    <a:pt x="4" y="271"/>
                    <a:pt x="9" y="274"/>
                  </a:cubicBezTo>
                  <a:cubicBezTo>
                    <a:pt x="9" y="278"/>
                    <a:pt x="10" y="282"/>
                    <a:pt x="13" y="282"/>
                  </a:cubicBezTo>
                  <a:cubicBezTo>
                    <a:pt x="12" y="282"/>
                    <a:pt x="29" y="301"/>
                    <a:pt x="28" y="303"/>
                  </a:cubicBezTo>
                  <a:cubicBezTo>
                    <a:pt x="28" y="303"/>
                    <a:pt x="30" y="303"/>
                    <a:pt x="30" y="303"/>
                  </a:cubicBezTo>
                  <a:cubicBezTo>
                    <a:pt x="29" y="303"/>
                    <a:pt x="29" y="303"/>
                    <a:pt x="29" y="304"/>
                  </a:cubicBezTo>
                  <a:cubicBezTo>
                    <a:pt x="29" y="304"/>
                    <a:pt x="29" y="303"/>
                    <a:pt x="30" y="303"/>
                  </a:cubicBezTo>
                  <a:cubicBezTo>
                    <a:pt x="29" y="305"/>
                    <a:pt x="31" y="309"/>
                    <a:pt x="33" y="310"/>
                  </a:cubicBezTo>
                  <a:cubicBezTo>
                    <a:pt x="33" y="310"/>
                    <a:pt x="33" y="310"/>
                    <a:pt x="33" y="310"/>
                  </a:cubicBezTo>
                  <a:cubicBezTo>
                    <a:pt x="33" y="310"/>
                    <a:pt x="33" y="310"/>
                    <a:pt x="34" y="310"/>
                  </a:cubicBezTo>
                  <a:cubicBezTo>
                    <a:pt x="34" y="310"/>
                    <a:pt x="33" y="311"/>
                    <a:pt x="33" y="311"/>
                  </a:cubicBezTo>
                  <a:cubicBezTo>
                    <a:pt x="33" y="311"/>
                    <a:pt x="34" y="311"/>
                    <a:pt x="35" y="311"/>
                  </a:cubicBezTo>
                  <a:cubicBezTo>
                    <a:pt x="35" y="311"/>
                    <a:pt x="31" y="304"/>
                    <a:pt x="31" y="304"/>
                  </a:cubicBezTo>
                  <a:cubicBezTo>
                    <a:pt x="31" y="304"/>
                    <a:pt x="31" y="303"/>
                    <a:pt x="31" y="303"/>
                  </a:cubicBezTo>
                  <a:cubicBezTo>
                    <a:pt x="32" y="302"/>
                    <a:pt x="32" y="304"/>
                    <a:pt x="32" y="304"/>
                  </a:cubicBezTo>
                  <a:cubicBezTo>
                    <a:pt x="33" y="304"/>
                    <a:pt x="31" y="301"/>
                    <a:pt x="31" y="301"/>
                  </a:cubicBezTo>
                  <a:cubicBezTo>
                    <a:pt x="30" y="301"/>
                    <a:pt x="29" y="300"/>
                    <a:pt x="29" y="300"/>
                  </a:cubicBezTo>
                  <a:cubicBezTo>
                    <a:pt x="29" y="300"/>
                    <a:pt x="29" y="300"/>
                    <a:pt x="29" y="300"/>
                  </a:cubicBezTo>
                  <a:cubicBezTo>
                    <a:pt x="28" y="300"/>
                    <a:pt x="28" y="298"/>
                    <a:pt x="29" y="298"/>
                  </a:cubicBezTo>
                  <a:cubicBezTo>
                    <a:pt x="30" y="296"/>
                    <a:pt x="26" y="296"/>
                    <a:pt x="26" y="296"/>
                  </a:cubicBezTo>
                  <a:cubicBezTo>
                    <a:pt x="26" y="296"/>
                    <a:pt x="27" y="294"/>
                    <a:pt x="25" y="292"/>
                  </a:cubicBezTo>
                  <a:cubicBezTo>
                    <a:pt x="25" y="293"/>
                    <a:pt x="24" y="295"/>
                    <a:pt x="23" y="294"/>
                  </a:cubicBezTo>
                  <a:cubicBezTo>
                    <a:pt x="23" y="294"/>
                    <a:pt x="24" y="291"/>
                    <a:pt x="24" y="291"/>
                  </a:cubicBezTo>
                  <a:cubicBezTo>
                    <a:pt x="24" y="291"/>
                    <a:pt x="22" y="292"/>
                    <a:pt x="22" y="292"/>
                  </a:cubicBezTo>
                  <a:cubicBezTo>
                    <a:pt x="22" y="291"/>
                    <a:pt x="23" y="289"/>
                    <a:pt x="22" y="288"/>
                  </a:cubicBezTo>
                  <a:cubicBezTo>
                    <a:pt x="28" y="291"/>
                    <a:pt x="39" y="313"/>
                    <a:pt x="43" y="317"/>
                  </a:cubicBezTo>
                  <a:cubicBezTo>
                    <a:pt x="43" y="318"/>
                    <a:pt x="43" y="318"/>
                    <a:pt x="43" y="318"/>
                  </a:cubicBezTo>
                  <a:cubicBezTo>
                    <a:pt x="42" y="318"/>
                    <a:pt x="42" y="318"/>
                    <a:pt x="43" y="318"/>
                  </a:cubicBezTo>
                  <a:cubicBezTo>
                    <a:pt x="43" y="318"/>
                    <a:pt x="44" y="318"/>
                    <a:pt x="44" y="318"/>
                  </a:cubicBezTo>
                  <a:cubicBezTo>
                    <a:pt x="43" y="318"/>
                    <a:pt x="43" y="318"/>
                    <a:pt x="43" y="319"/>
                  </a:cubicBezTo>
                  <a:cubicBezTo>
                    <a:pt x="43" y="320"/>
                    <a:pt x="44" y="324"/>
                    <a:pt x="45" y="324"/>
                  </a:cubicBezTo>
                  <a:cubicBezTo>
                    <a:pt x="44" y="323"/>
                    <a:pt x="46" y="326"/>
                    <a:pt x="45" y="325"/>
                  </a:cubicBezTo>
                  <a:cubicBezTo>
                    <a:pt x="45" y="325"/>
                    <a:pt x="49" y="329"/>
                    <a:pt x="48" y="330"/>
                  </a:cubicBezTo>
                  <a:cubicBezTo>
                    <a:pt x="47" y="330"/>
                    <a:pt x="49" y="335"/>
                    <a:pt x="49" y="336"/>
                  </a:cubicBezTo>
                  <a:cubicBezTo>
                    <a:pt x="52" y="342"/>
                    <a:pt x="52" y="338"/>
                    <a:pt x="56" y="338"/>
                  </a:cubicBezTo>
                  <a:cubicBezTo>
                    <a:pt x="56" y="338"/>
                    <a:pt x="63" y="334"/>
                    <a:pt x="62" y="334"/>
                  </a:cubicBezTo>
                  <a:cubicBezTo>
                    <a:pt x="62" y="334"/>
                    <a:pt x="58" y="336"/>
                    <a:pt x="59" y="335"/>
                  </a:cubicBezTo>
                  <a:cubicBezTo>
                    <a:pt x="59" y="335"/>
                    <a:pt x="56" y="330"/>
                    <a:pt x="56" y="330"/>
                  </a:cubicBezTo>
                  <a:cubicBezTo>
                    <a:pt x="55" y="331"/>
                    <a:pt x="58" y="334"/>
                    <a:pt x="58" y="335"/>
                  </a:cubicBezTo>
                  <a:cubicBezTo>
                    <a:pt x="57" y="336"/>
                    <a:pt x="55" y="335"/>
                    <a:pt x="55" y="335"/>
                  </a:cubicBezTo>
                  <a:cubicBezTo>
                    <a:pt x="55" y="335"/>
                    <a:pt x="55" y="334"/>
                    <a:pt x="55" y="334"/>
                  </a:cubicBezTo>
                  <a:cubicBezTo>
                    <a:pt x="55" y="334"/>
                    <a:pt x="55" y="334"/>
                    <a:pt x="55" y="334"/>
                  </a:cubicBezTo>
                  <a:cubicBezTo>
                    <a:pt x="55" y="334"/>
                    <a:pt x="55" y="334"/>
                    <a:pt x="55" y="334"/>
                  </a:cubicBezTo>
                  <a:cubicBezTo>
                    <a:pt x="54" y="328"/>
                    <a:pt x="50" y="320"/>
                    <a:pt x="48" y="314"/>
                  </a:cubicBezTo>
                  <a:cubicBezTo>
                    <a:pt x="45" y="308"/>
                    <a:pt x="41" y="301"/>
                    <a:pt x="38" y="296"/>
                  </a:cubicBezTo>
                  <a:cubicBezTo>
                    <a:pt x="37" y="295"/>
                    <a:pt x="34" y="289"/>
                    <a:pt x="30" y="284"/>
                  </a:cubicBezTo>
                  <a:cubicBezTo>
                    <a:pt x="30" y="284"/>
                    <a:pt x="31" y="284"/>
                    <a:pt x="31" y="285"/>
                  </a:cubicBezTo>
                  <a:cubicBezTo>
                    <a:pt x="36" y="291"/>
                    <a:pt x="43" y="301"/>
                    <a:pt x="43" y="301"/>
                  </a:cubicBezTo>
                  <a:cubicBezTo>
                    <a:pt x="43" y="300"/>
                    <a:pt x="43" y="299"/>
                    <a:pt x="43" y="299"/>
                  </a:cubicBezTo>
                  <a:cubicBezTo>
                    <a:pt x="44" y="299"/>
                    <a:pt x="45" y="301"/>
                    <a:pt x="45" y="301"/>
                  </a:cubicBezTo>
                  <a:cubicBezTo>
                    <a:pt x="44" y="301"/>
                    <a:pt x="44" y="301"/>
                    <a:pt x="43" y="302"/>
                  </a:cubicBezTo>
                  <a:cubicBezTo>
                    <a:pt x="43" y="302"/>
                    <a:pt x="46" y="302"/>
                    <a:pt x="46" y="302"/>
                  </a:cubicBezTo>
                  <a:cubicBezTo>
                    <a:pt x="46" y="302"/>
                    <a:pt x="42" y="302"/>
                    <a:pt x="44" y="304"/>
                  </a:cubicBezTo>
                  <a:cubicBezTo>
                    <a:pt x="44" y="304"/>
                    <a:pt x="46" y="303"/>
                    <a:pt x="46" y="303"/>
                  </a:cubicBezTo>
                  <a:cubicBezTo>
                    <a:pt x="46" y="304"/>
                    <a:pt x="44" y="304"/>
                    <a:pt x="44" y="305"/>
                  </a:cubicBezTo>
                  <a:cubicBezTo>
                    <a:pt x="45" y="304"/>
                    <a:pt x="46" y="304"/>
                    <a:pt x="46" y="304"/>
                  </a:cubicBezTo>
                  <a:cubicBezTo>
                    <a:pt x="46" y="304"/>
                    <a:pt x="46" y="305"/>
                    <a:pt x="46" y="305"/>
                  </a:cubicBezTo>
                  <a:cubicBezTo>
                    <a:pt x="46" y="305"/>
                    <a:pt x="47" y="305"/>
                    <a:pt x="46" y="305"/>
                  </a:cubicBezTo>
                  <a:cubicBezTo>
                    <a:pt x="46" y="305"/>
                    <a:pt x="46" y="306"/>
                    <a:pt x="46" y="306"/>
                  </a:cubicBezTo>
                  <a:cubicBezTo>
                    <a:pt x="46" y="306"/>
                    <a:pt x="47" y="305"/>
                    <a:pt x="46" y="306"/>
                  </a:cubicBezTo>
                  <a:cubicBezTo>
                    <a:pt x="45" y="306"/>
                    <a:pt x="45" y="306"/>
                    <a:pt x="46" y="307"/>
                  </a:cubicBezTo>
                  <a:cubicBezTo>
                    <a:pt x="46" y="307"/>
                    <a:pt x="46" y="307"/>
                    <a:pt x="46" y="307"/>
                  </a:cubicBezTo>
                  <a:cubicBezTo>
                    <a:pt x="46" y="307"/>
                    <a:pt x="46" y="307"/>
                    <a:pt x="46" y="307"/>
                  </a:cubicBezTo>
                  <a:cubicBezTo>
                    <a:pt x="46" y="307"/>
                    <a:pt x="47" y="307"/>
                    <a:pt x="47" y="307"/>
                  </a:cubicBezTo>
                  <a:cubicBezTo>
                    <a:pt x="45" y="306"/>
                    <a:pt x="47" y="311"/>
                    <a:pt x="48" y="310"/>
                  </a:cubicBezTo>
                  <a:cubicBezTo>
                    <a:pt x="48" y="310"/>
                    <a:pt x="48" y="310"/>
                    <a:pt x="48" y="309"/>
                  </a:cubicBezTo>
                  <a:cubicBezTo>
                    <a:pt x="48" y="308"/>
                    <a:pt x="51" y="312"/>
                    <a:pt x="52" y="311"/>
                  </a:cubicBezTo>
                  <a:cubicBezTo>
                    <a:pt x="53" y="308"/>
                    <a:pt x="41" y="296"/>
                    <a:pt x="42" y="293"/>
                  </a:cubicBezTo>
                  <a:cubicBezTo>
                    <a:pt x="43" y="292"/>
                    <a:pt x="42" y="291"/>
                    <a:pt x="40" y="289"/>
                  </a:cubicBezTo>
                  <a:cubicBezTo>
                    <a:pt x="53" y="294"/>
                    <a:pt x="68" y="300"/>
                    <a:pt x="70" y="301"/>
                  </a:cubicBezTo>
                  <a:cubicBezTo>
                    <a:pt x="70" y="300"/>
                    <a:pt x="70" y="300"/>
                    <a:pt x="70" y="300"/>
                  </a:cubicBezTo>
                  <a:cubicBezTo>
                    <a:pt x="75" y="301"/>
                    <a:pt x="113" y="311"/>
                    <a:pt x="113" y="309"/>
                  </a:cubicBezTo>
                  <a:cubicBezTo>
                    <a:pt x="113" y="310"/>
                    <a:pt x="119" y="310"/>
                    <a:pt x="118" y="310"/>
                  </a:cubicBezTo>
                  <a:cubicBezTo>
                    <a:pt x="118" y="310"/>
                    <a:pt x="118" y="309"/>
                    <a:pt x="118" y="309"/>
                  </a:cubicBezTo>
                  <a:cubicBezTo>
                    <a:pt x="118" y="309"/>
                    <a:pt x="122" y="309"/>
                    <a:pt x="122" y="309"/>
                  </a:cubicBezTo>
                  <a:cubicBezTo>
                    <a:pt x="110" y="304"/>
                    <a:pt x="93" y="305"/>
                    <a:pt x="80" y="301"/>
                  </a:cubicBezTo>
                  <a:cubicBezTo>
                    <a:pt x="70" y="299"/>
                    <a:pt x="60" y="296"/>
                    <a:pt x="50" y="292"/>
                  </a:cubicBezTo>
                  <a:cubicBezTo>
                    <a:pt x="50" y="292"/>
                    <a:pt x="50" y="292"/>
                    <a:pt x="50" y="292"/>
                  </a:cubicBezTo>
                  <a:cubicBezTo>
                    <a:pt x="50" y="292"/>
                    <a:pt x="49" y="292"/>
                    <a:pt x="49" y="292"/>
                  </a:cubicBezTo>
                  <a:cubicBezTo>
                    <a:pt x="49" y="292"/>
                    <a:pt x="49" y="292"/>
                    <a:pt x="49" y="292"/>
                  </a:cubicBezTo>
                  <a:cubicBezTo>
                    <a:pt x="48" y="291"/>
                    <a:pt x="46" y="291"/>
                    <a:pt x="45" y="290"/>
                  </a:cubicBezTo>
                  <a:cubicBezTo>
                    <a:pt x="44" y="290"/>
                    <a:pt x="42" y="289"/>
                    <a:pt x="40" y="288"/>
                  </a:cubicBezTo>
                  <a:cubicBezTo>
                    <a:pt x="39" y="287"/>
                    <a:pt x="38" y="285"/>
                    <a:pt x="37" y="284"/>
                  </a:cubicBezTo>
                  <a:cubicBezTo>
                    <a:pt x="48" y="290"/>
                    <a:pt x="59" y="295"/>
                    <a:pt x="59" y="293"/>
                  </a:cubicBezTo>
                  <a:cubicBezTo>
                    <a:pt x="59" y="293"/>
                    <a:pt x="47" y="288"/>
                    <a:pt x="35" y="283"/>
                  </a:cubicBezTo>
                  <a:cubicBezTo>
                    <a:pt x="35" y="282"/>
                    <a:pt x="35" y="282"/>
                    <a:pt x="34" y="281"/>
                  </a:cubicBezTo>
                  <a:cubicBezTo>
                    <a:pt x="46" y="287"/>
                    <a:pt x="58" y="292"/>
                    <a:pt x="71" y="295"/>
                  </a:cubicBezTo>
                  <a:cubicBezTo>
                    <a:pt x="95" y="302"/>
                    <a:pt x="119" y="305"/>
                    <a:pt x="143" y="306"/>
                  </a:cubicBezTo>
                  <a:cubicBezTo>
                    <a:pt x="187" y="308"/>
                    <a:pt x="232" y="299"/>
                    <a:pt x="273" y="284"/>
                  </a:cubicBezTo>
                  <a:cubicBezTo>
                    <a:pt x="281" y="282"/>
                    <a:pt x="288" y="279"/>
                    <a:pt x="295" y="275"/>
                  </a:cubicBezTo>
                  <a:cubicBezTo>
                    <a:pt x="291" y="278"/>
                    <a:pt x="286" y="281"/>
                    <a:pt x="282" y="283"/>
                  </a:cubicBezTo>
                  <a:cubicBezTo>
                    <a:pt x="282" y="283"/>
                    <a:pt x="283" y="283"/>
                    <a:pt x="283" y="283"/>
                  </a:cubicBezTo>
                  <a:cubicBezTo>
                    <a:pt x="283" y="283"/>
                    <a:pt x="276" y="285"/>
                    <a:pt x="268" y="288"/>
                  </a:cubicBezTo>
                  <a:cubicBezTo>
                    <a:pt x="261" y="290"/>
                    <a:pt x="254" y="293"/>
                    <a:pt x="253" y="293"/>
                  </a:cubicBezTo>
                  <a:cubicBezTo>
                    <a:pt x="254" y="293"/>
                    <a:pt x="264" y="290"/>
                    <a:pt x="264" y="290"/>
                  </a:cubicBezTo>
                  <a:cubicBezTo>
                    <a:pt x="264" y="291"/>
                    <a:pt x="237" y="299"/>
                    <a:pt x="238" y="300"/>
                  </a:cubicBezTo>
                  <a:cubicBezTo>
                    <a:pt x="240" y="306"/>
                    <a:pt x="304" y="275"/>
                    <a:pt x="312" y="273"/>
                  </a:cubicBezTo>
                  <a:cubicBezTo>
                    <a:pt x="321" y="270"/>
                    <a:pt x="328" y="263"/>
                    <a:pt x="337" y="259"/>
                  </a:cubicBezTo>
                  <a:cubicBezTo>
                    <a:pt x="345" y="255"/>
                    <a:pt x="358" y="247"/>
                    <a:pt x="364" y="241"/>
                  </a:cubicBezTo>
                  <a:cubicBezTo>
                    <a:pt x="375" y="228"/>
                    <a:pt x="391" y="218"/>
                    <a:pt x="403" y="207"/>
                  </a:cubicBezTo>
                  <a:cubicBezTo>
                    <a:pt x="433" y="177"/>
                    <a:pt x="461" y="143"/>
                    <a:pt x="479" y="104"/>
                  </a:cubicBezTo>
                  <a:cubicBezTo>
                    <a:pt x="485" y="90"/>
                    <a:pt x="491" y="76"/>
                    <a:pt x="497" y="63"/>
                  </a:cubicBezTo>
                  <a:cubicBezTo>
                    <a:pt x="497" y="63"/>
                    <a:pt x="497" y="63"/>
                    <a:pt x="497" y="63"/>
                  </a:cubicBezTo>
                  <a:cubicBezTo>
                    <a:pt x="497" y="63"/>
                    <a:pt x="497" y="63"/>
                    <a:pt x="497" y="63"/>
                  </a:cubicBezTo>
                  <a:cubicBezTo>
                    <a:pt x="498" y="60"/>
                    <a:pt x="500" y="56"/>
                    <a:pt x="501" y="53"/>
                  </a:cubicBezTo>
                  <a:cubicBezTo>
                    <a:pt x="505" y="45"/>
                    <a:pt x="507" y="37"/>
                    <a:pt x="511" y="29"/>
                  </a:cubicBezTo>
                  <a:cubicBezTo>
                    <a:pt x="511" y="28"/>
                    <a:pt x="517" y="13"/>
                    <a:pt x="517" y="13"/>
                  </a:cubicBezTo>
                  <a:cubicBezTo>
                    <a:pt x="510" y="19"/>
                    <a:pt x="504" y="30"/>
                    <a:pt x="501" y="39"/>
                  </a:cubicBezTo>
                  <a:close/>
                  <a:moveTo>
                    <a:pt x="303" y="260"/>
                  </a:moveTo>
                  <a:cubicBezTo>
                    <a:pt x="304" y="260"/>
                    <a:pt x="305" y="260"/>
                    <a:pt x="303" y="260"/>
                  </a:cubicBezTo>
                  <a:close/>
                  <a:moveTo>
                    <a:pt x="306" y="258"/>
                  </a:moveTo>
                  <a:cubicBezTo>
                    <a:pt x="305" y="258"/>
                    <a:pt x="306" y="259"/>
                    <a:pt x="306" y="258"/>
                  </a:cubicBezTo>
                  <a:close/>
                  <a:moveTo>
                    <a:pt x="310" y="256"/>
                  </a:moveTo>
                  <a:cubicBezTo>
                    <a:pt x="307" y="257"/>
                    <a:pt x="312" y="255"/>
                    <a:pt x="312" y="255"/>
                  </a:cubicBezTo>
                  <a:lnTo>
                    <a:pt x="310" y="256"/>
                  </a:lnTo>
                  <a:close/>
                  <a:moveTo>
                    <a:pt x="328" y="245"/>
                  </a:moveTo>
                  <a:cubicBezTo>
                    <a:pt x="329" y="245"/>
                    <a:pt x="329" y="244"/>
                    <a:pt x="330" y="244"/>
                  </a:cubicBezTo>
                  <a:cubicBezTo>
                    <a:pt x="330" y="245"/>
                    <a:pt x="329" y="245"/>
                    <a:pt x="328" y="245"/>
                  </a:cubicBezTo>
                  <a:close/>
                  <a:moveTo>
                    <a:pt x="352" y="228"/>
                  </a:moveTo>
                  <a:cubicBezTo>
                    <a:pt x="352" y="228"/>
                    <a:pt x="353" y="228"/>
                    <a:pt x="353" y="228"/>
                  </a:cubicBezTo>
                  <a:cubicBezTo>
                    <a:pt x="352" y="228"/>
                    <a:pt x="352" y="228"/>
                    <a:pt x="352" y="228"/>
                  </a:cubicBezTo>
                  <a:close/>
                  <a:moveTo>
                    <a:pt x="356" y="227"/>
                  </a:moveTo>
                  <a:cubicBezTo>
                    <a:pt x="357" y="226"/>
                    <a:pt x="359" y="224"/>
                    <a:pt x="361" y="224"/>
                  </a:cubicBezTo>
                  <a:cubicBezTo>
                    <a:pt x="361" y="224"/>
                    <a:pt x="355" y="229"/>
                    <a:pt x="356" y="227"/>
                  </a:cubicBezTo>
                  <a:close/>
                  <a:moveTo>
                    <a:pt x="378" y="208"/>
                  </a:moveTo>
                  <a:cubicBezTo>
                    <a:pt x="377" y="207"/>
                    <a:pt x="380" y="206"/>
                    <a:pt x="380" y="206"/>
                  </a:cubicBezTo>
                  <a:cubicBezTo>
                    <a:pt x="379" y="207"/>
                    <a:pt x="379" y="208"/>
                    <a:pt x="378" y="208"/>
                  </a:cubicBezTo>
                  <a:close/>
                  <a:moveTo>
                    <a:pt x="385" y="202"/>
                  </a:moveTo>
                  <a:cubicBezTo>
                    <a:pt x="383" y="203"/>
                    <a:pt x="386" y="201"/>
                    <a:pt x="386" y="201"/>
                  </a:cubicBezTo>
                  <a:cubicBezTo>
                    <a:pt x="386" y="201"/>
                    <a:pt x="385" y="202"/>
                    <a:pt x="385" y="202"/>
                  </a:cubicBezTo>
                  <a:close/>
                  <a:moveTo>
                    <a:pt x="400" y="189"/>
                  </a:moveTo>
                  <a:cubicBezTo>
                    <a:pt x="400" y="188"/>
                    <a:pt x="401" y="188"/>
                    <a:pt x="402" y="187"/>
                  </a:cubicBezTo>
                  <a:cubicBezTo>
                    <a:pt x="402" y="188"/>
                    <a:pt x="401" y="189"/>
                    <a:pt x="400" y="189"/>
                  </a:cubicBezTo>
                  <a:close/>
                  <a:moveTo>
                    <a:pt x="67" y="258"/>
                  </a:moveTo>
                  <a:cubicBezTo>
                    <a:pt x="67" y="259"/>
                    <a:pt x="67" y="257"/>
                    <a:pt x="67" y="258"/>
                  </a:cubicBezTo>
                  <a:close/>
                  <a:moveTo>
                    <a:pt x="66" y="258"/>
                  </a:moveTo>
                  <a:cubicBezTo>
                    <a:pt x="67" y="258"/>
                    <a:pt x="66" y="257"/>
                    <a:pt x="66" y="258"/>
                  </a:cubicBezTo>
                  <a:close/>
                  <a:moveTo>
                    <a:pt x="54" y="261"/>
                  </a:moveTo>
                  <a:cubicBezTo>
                    <a:pt x="54" y="262"/>
                    <a:pt x="54" y="260"/>
                    <a:pt x="54" y="261"/>
                  </a:cubicBezTo>
                  <a:close/>
                  <a:moveTo>
                    <a:pt x="35" y="263"/>
                  </a:moveTo>
                  <a:cubicBezTo>
                    <a:pt x="34" y="264"/>
                    <a:pt x="36" y="262"/>
                    <a:pt x="35" y="263"/>
                  </a:cubicBezTo>
                  <a:close/>
                  <a:moveTo>
                    <a:pt x="103" y="235"/>
                  </a:moveTo>
                  <a:cubicBezTo>
                    <a:pt x="103" y="236"/>
                    <a:pt x="103" y="234"/>
                    <a:pt x="103" y="235"/>
                  </a:cubicBezTo>
                  <a:close/>
                  <a:moveTo>
                    <a:pt x="104" y="234"/>
                  </a:moveTo>
                  <a:cubicBezTo>
                    <a:pt x="104" y="235"/>
                    <a:pt x="104" y="234"/>
                    <a:pt x="104" y="234"/>
                  </a:cubicBezTo>
                  <a:close/>
                  <a:moveTo>
                    <a:pt x="105" y="243"/>
                  </a:moveTo>
                  <a:cubicBezTo>
                    <a:pt x="104" y="243"/>
                    <a:pt x="105" y="243"/>
                    <a:pt x="105" y="243"/>
                  </a:cubicBezTo>
                  <a:close/>
                  <a:moveTo>
                    <a:pt x="104" y="240"/>
                  </a:moveTo>
                  <a:cubicBezTo>
                    <a:pt x="104" y="241"/>
                    <a:pt x="103" y="239"/>
                    <a:pt x="104" y="240"/>
                  </a:cubicBezTo>
                  <a:close/>
                  <a:moveTo>
                    <a:pt x="101" y="243"/>
                  </a:moveTo>
                  <a:cubicBezTo>
                    <a:pt x="101" y="244"/>
                    <a:pt x="101" y="242"/>
                    <a:pt x="101" y="243"/>
                  </a:cubicBezTo>
                  <a:close/>
                  <a:moveTo>
                    <a:pt x="94" y="241"/>
                  </a:moveTo>
                  <a:cubicBezTo>
                    <a:pt x="96" y="242"/>
                    <a:pt x="94" y="240"/>
                    <a:pt x="94" y="241"/>
                  </a:cubicBezTo>
                  <a:close/>
                  <a:moveTo>
                    <a:pt x="92" y="242"/>
                  </a:moveTo>
                  <a:cubicBezTo>
                    <a:pt x="92" y="242"/>
                    <a:pt x="95" y="243"/>
                    <a:pt x="95" y="243"/>
                  </a:cubicBezTo>
                  <a:cubicBezTo>
                    <a:pt x="95" y="243"/>
                    <a:pt x="92" y="243"/>
                    <a:pt x="92" y="244"/>
                  </a:cubicBezTo>
                  <a:cubicBezTo>
                    <a:pt x="92" y="246"/>
                    <a:pt x="91" y="242"/>
                    <a:pt x="92" y="242"/>
                  </a:cubicBezTo>
                  <a:close/>
                  <a:moveTo>
                    <a:pt x="88" y="242"/>
                  </a:moveTo>
                  <a:cubicBezTo>
                    <a:pt x="89" y="243"/>
                    <a:pt x="88" y="240"/>
                    <a:pt x="88" y="242"/>
                  </a:cubicBezTo>
                  <a:close/>
                  <a:moveTo>
                    <a:pt x="88" y="247"/>
                  </a:moveTo>
                  <a:cubicBezTo>
                    <a:pt x="88" y="248"/>
                    <a:pt x="88" y="246"/>
                    <a:pt x="88" y="247"/>
                  </a:cubicBezTo>
                  <a:close/>
                  <a:moveTo>
                    <a:pt x="86" y="245"/>
                  </a:moveTo>
                  <a:cubicBezTo>
                    <a:pt x="84" y="245"/>
                    <a:pt x="87" y="245"/>
                    <a:pt x="86" y="245"/>
                  </a:cubicBezTo>
                  <a:close/>
                  <a:moveTo>
                    <a:pt x="84" y="248"/>
                  </a:moveTo>
                  <a:cubicBezTo>
                    <a:pt x="84" y="249"/>
                    <a:pt x="84" y="247"/>
                    <a:pt x="84" y="248"/>
                  </a:cubicBezTo>
                  <a:close/>
                  <a:moveTo>
                    <a:pt x="84" y="243"/>
                  </a:moveTo>
                  <a:cubicBezTo>
                    <a:pt x="84" y="243"/>
                    <a:pt x="84" y="242"/>
                    <a:pt x="84" y="243"/>
                  </a:cubicBezTo>
                  <a:close/>
                  <a:moveTo>
                    <a:pt x="82" y="248"/>
                  </a:moveTo>
                  <a:cubicBezTo>
                    <a:pt x="83" y="248"/>
                    <a:pt x="82" y="247"/>
                    <a:pt x="82" y="248"/>
                  </a:cubicBezTo>
                  <a:close/>
                  <a:moveTo>
                    <a:pt x="82" y="245"/>
                  </a:moveTo>
                  <a:cubicBezTo>
                    <a:pt x="82" y="246"/>
                    <a:pt x="82" y="244"/>
                    <a:pt x="82" y="245"/>
                  </a:cubicBezTo>
                  <a:close/>
                  <a:moveTo>
                    <a:pt x="78" y="245"/>
                  </a:moveTo>
                  <a:cubicBezTo>
                    <a:pt x="78" y="246"/>
                    <a:pt x="78" y="244"/>
                    <a:pt x="78" y="245"/>
                  </a:cubicBezTo>
                  <a:close/>
                  <a:moveTo>
                    <a:pt x="77" y="249"/>
                  </a:moveTo>
                  <a:cubicBezTo>
                    <a:pt x="77" y="250"/>
                    <a:pt x="77" y="249"/>
                    <a:pt x="77" y="249"/>
                  </a:cubicBezTo>
                  <a:close/>
                  <a:moveTo>
                    <a:pt x="77" y="247"/>
                  </a:moveTo>
                  <a:cubicBezTo>
                    <a:pt x="77" y="248"/>
                    <a:pt x="76" y="245"/>
                    <a:pt x="77" y="247"/>
                  </a:cubicBezTo>
                  <a:close/>
                  <a:moveTo>
                    <a:pt x="76" y="248"/>
                  </a:moveTo>
                  <a:cubicBezTo>
                    <a:pt x="76" y="249"/>
                    <a:pt x="76" y="247"/>
                    <a:pt x="76" y="248"/>
                  </a:cubicBezTo>
                  <a:close/>
                  <a:moveTo>
                    <a:pt x="30" y="263"/>
                  </a:moveTo>
                  <a:cubicBezTo>
                    <a:pt x="31" y="263"/>
                    <a:pt x="30" y="263"/>
                    <a:pt x="30" y="263"/>
                  </a:cubicBezTo>
                  <a:close/>
                  <a:moveTo>
                    <a:pt x="71" y="244"/>
                  </a:moveTo>
                  <a:cubicBezTo>
                    <a:pt x="70" y="244"/>
                    <a:pt x="71" y="243"/>
                    <a:pt x="71" y="244"/>
                  </a:cubicBezTo>
                  <a:close/>
                  <a:moveTo>
                    <a:pt x="66" y="243"/>
                  </a:moveTo>
                  <a:cubicBezTo>
                    <a:pt x="67" y="243"/>
                    <a:pt x="66" y="243"/>
                    <a:pt x="66" y="243"/>
                  </a:cubicBezTo>
                  <a:close/>
                  <a:moveTo>
                    <a:pt x="54" y="248"/>
                  </a:moveTo>
                  <a:cubicBezTo>
                    <a:pt x="51" y="248"/>
                    <a:pt x="57" y="247"/>
                    <a:pt x="54" y="248"/>
                  </a:cubicBezTo>
                  <a:close/>
                  <a:moveTo>
                    <a:pt x="51" y="247"/>
                  </a:moveTo>
                  <a:cubicBezTo>
                    <a:pt x="51" y="249"/>
                    <a:pt x="51" y="246"/>
                    <a:pt x="51" y="247"/>
                  </a:cubicBezTo>
                  <a:close/>
                  <a:moveTo>
                    <a:pt x="50" y="248"/>
                  </a:moveTo>
                  <a:cubicBezTo>
                    <a:pt x="50" y="249"/>
                    <a:pt x="50" y="247"/>
                    <a:pt x="50" y="248"/>
                  </a:cubicBezTo>
                  <a:close/>
                  <a:moveTo>
                    <a:pt x="47" y="248"/>
                  </a:moveTo>
                  <a:cubicBezTo>
                    <a:pt x="47" y="250"/>
                    <a:pt x="47" y="248"/>
                    <a:pt x="47" y="248"/>
                  </a:cubicBezTo>
                  <a:close/>
                  <a:moveTo>
                    <a:pt x="22" y="251"/>
                  </a:moveTo>
                  <a:cubicBezTo>
                    <a:pt x="22" y="251"/>
                    <a:pt x="22" y="250"/>
                    <a:pt x="22" y="251"/>
                  </a:cubicBezTo>
                  <a:close/>
                  <a:moveTo>
                    <a:pt x="26" y="250"/>
                  </a:moveTo>
                  <a:cubicBezTo>
                    <a:pt x="26" y="251"/>
                    <a:pt x="26" y="249"/>
                    <a:pt x="26" y="250"/>
                  </a:cubicBezTo>
                  <a:close/>
                  <a:moveTo>
                    <a:pt x="9" y="271"/>
                  </a:moveTo>
                  <a:cubicBezTo>
                    <a:pt x="7" y="269"/>
                    <a:pt x="4" y="266"/>
                    <a:pt x="3" y="266"/>
                  </a:cubicBezTo>
                  <a:cubicBezTo>
                    <a:pt x="4" y="265"/>
                    <a:pt x="7" y="268"/>
                    <a:pt x="10" y="270"/>
                  </a:cubicBezTo>
                  <a:cubicBezTo>
                    <a:pt x="10" y="270"/>
                    <a:pt x="9" y="271"/>
                    <a:pt x="9" y="271"/>
                  </a:cubicBezTo>
                  <a:close/>
                  <a:moveTo>
                    <a:pt x="12" y="278"/>
                  </a:moveTo>
                  <a:cubicBezTo>
                    <a:pt x="10" y="278"/>
                    <a:pt x="13" y="278"/>
                    <a:pt x="12" y="278"/>
                  </a:cubicBezTo>
                  <a:close/>
                  <a:moveTo>
                    <a:pt x="11" y="272"/>
                  </a:moveTo>
                  <a:cubicBezTo>
                    <a:pt x="11" y="272"/>
                    <a:pt x="11" y="272"/>
                    <a:pt x="12" y="271"/>
                  </a:cubicBezTo>
                  <a:cubicBezTo>
                    <a:pt x="12" y="271"/>
                    <a:pt x="12" y="271"/>
                    <a:pt x="12" y="271"/>
                  </a:cubicBezTo>
                  <a:cubicBezTo>
                    <a:pt x="12" y="271"/>
                    <a:pt x="12" y="271"/>
                    <a:pt x="12" y="271"/>
                  </a:cubicBezTo>
                  <a:cubicBezTo>
                    <a:pt x="12" y="271"/>
                    <a:pt x="12" y="271"/>
                    <a:pt x="12" y="270"/>
                  </a:cubicBezTo>
                  <a:cubicBezTo>
                    <a:pt x="12" y="270"/>
                    <a:pt x="12" y="270"/>
                    <a:pt x="12" y="271"/>
                  </a:cubicBezTo>
                  <a:cubicBezTo>
                    <a:pt x="12" y="271"/>
                    <a:pt x="11" y="272"/>
                    <a:pt x="11" y="272"/>
                  </a:cubicBezTo>
                  <a:close/>
                  <a:moveTo>
                    <a:pt x="13" y="270"/>
                  </a:moveTo>
                  <a:cubicBezTo>
                    <a:pt x="13" y="270"/>
                    <a:pt x="13" y="270"/>
                    <a:pt x="13" y="270"/>
                  </a:cubicBezTo>
                  <a:cubicBezTo>
                    <a:pt x="13" y="270"/>
                    <a:pt x="13" y="270"/>
                    <a:pt x="13" y="270"/>
                  </a:cubicBezTo>
                  <a:cubicBezTo>
                    <a:pt x="13" y="270"/>
                    <a:pt x="13" y="270"/>
                    <a:pt x="13" y="270"/>
                  </a:cubicBezTo>
                  <a:close/>
                  <a:moveTo>
                    <a:pt x="19" y="285"/>
                  </a:moveTo>
                  <a:cubicBezTo>
                    <a:pt x="19" y="285"/>
                    <a:pt x="19" y="284"/>
                    <a:pt x="19" y="285"/>
                  </a:cubicBezTo>
                  <a:close/>
                  <a:moveTo>
                    <a:pt x="20" y="288"/>
                  </a:moveTo>
                  <a:cubicBezTo>
                    <a:pt x="19" y="288"/>
                    <a:pt x="22" y="288"/>
                    <a:pt x="20" y="288"/>
                  </a:cubicBezTo>
                  <a:close/>
                  <a:moveTo>
                    <a:pt x="33" y="308"/>
                  </a:moveTo>
                  <a:cubicBezTo>
                    <a:pt x="32" y="309"/>
                    <a:pt x="33" y="308"/>
                    <a:pt x="33" y="308"/>
                  </a:cubicBezTo>
                  <a:close/>
                  <a:moveTo>
                    <a:pt x="28" y="301"/>
                  </a:moveTo>
                  <a:cubicBezTo>
                    <a:pt x="27" y="301"/>
                    <a:pt x="29" y="300"/>
                    <a:pt x="28" y="301"/>
                  </a:cubicBezTo>
                  <a:close/>
                  <a:moveTo>
                    <a:pt x="28" y="297"/>
                  </a:moveTo>
                  <a:cubicBezTo>
                    <a:pt x="27" y="298"/>
                    <a:pt x="28" y="297"/>
                    <a:pt x="28" y="297"/>
                  </a:cubicBezTo>
                  <a:close/>
                  <a:moveTo>
                    <a:pt x="27" y="297"/>
                  </a:moveTo>
                  <a:cubicBezTo>
                    <a:pt x="27" y="297"/>
                    <a:pt x="28" y="296"/>
                    <a:pt x="27" y="297"/>
                  </a:cubicBezTo>
                  <a:close/>
                  <a:moveTo>
                    <a:pt x="25" y="296"/>
                  </a:moveTo>
                  <a:cubicBezTo>
                    <a:pt x="25" y="296"/>
                    <a:pt x="27" y="294"/>
                    <a:pt x="25" y="296"/>
                  </a:cubicBezTo>
                  <a:close/>
                  <a:moveTo>
                    <a:pt x="21" y="274"/>
                  </a:moveTo>
                  <a:cubicBezTo>
                    <a:pt x="22" y="274"/>
                    <a:pt x="23" y="274"/>
                    <a:pt x="23" y="275"/>
                  </a:cubicBezTo>
                  <a:cubicBezTo>
                    <a:pt x="23" y="275"/>
                    <a:pt x="23" y="276"/>
                    <a:pt x="23" y="277"/>
                  </a:cubicBezTo>
                  <a:cubicBezTo>
                    <a:pt x="23" y="276"/>
                    <a:pt x="22" y="276"/>
                    <a:pt x="22" y="276"/>
                  </a:cubicBezTo>
                  <a:cubicBezTo>
                    <a:pt x="22" y="275"/>
                    <a:pt x="22" y="275"/>
                    <a:pt x="21" y="274"/>
                  </a:cubicBezTo>
                  <a:close/>
                  <a:moveTo>
                    <a:pt x="22" y="276"/>
                  </a:moveTo>
                  <a:cubicBezTo>
                    <a:pt x="22" y="276"/>
                    <a:pt x="23" y="276"/>
                    <a:pt x="23" y="277"/>
                  </a:cubicBezTo>
                  <a:cubicBezTo>
                    <a:pt x="24" y="278"/>
                    <a:pt x="24" y="279"/>
                    <a:pt x="24" y="279"/>
                  </a:cubicBezTo>
                  <a:cubicBezTo>
                    <a:pt x="23" y="279"/>
                    <a:pt x="22" y="278"/>
                    <a:pt x="22" y="276"/>
                  </a:cubicBezTo>
                  <a:close/>
                  <a:moveTo>
                    <a:pt x="24" y="276"/>
                  </a:moveTo>
                  <a:cubicBezTo>
                    <a:pt x="24" y="275"/>
                    <a:pt x="24" y="276"/>
                    <a:pt x="24" y="276"/>
                  </a:cubicBezTo>
                  <a:close/>
                  <a:moveTo>
                    <a:pt x="58" y="334"/>
                  </a:moveTo>
                  <a:cubicBezTo>
                    <a:pt x="57" y="335"/>
                    <a:pt x="58" y="334"/>
                    <a:pt x="58" y="334"/>
                  </a:cubicBezTo>
                  <a:close/>
                  <a:moveTo>
                    <a:pt x="57" y="334"/>
                  </a:moveTo>
                  <a:cubicBezTo>
                    <a:pt x="57" y="334"/>
                    <a:pt x="58" y="333"/>
                    <a:pt x="57" y="334"/>
                  </a:cubicBezTo>
                  <a:close/>
                  <a:moveTo>
                    <a:pt x="54" y="333"/>
                  </a:moveTo>
                  <a:cubicBezTo>
                    <a:pt x="53" y="333"/>
                    <a:pt x="55" y="333"/>
                    <a:pt x="54" y="333"/>
                  </a:cubicBezTo>
                  <a:close/>
                  <a:moveTo>
                    <a:pt x="51" y="333"/>
                  </a:moveTo>
                  <a:cubicBezTo>
                    <a:pt x="51" y="333"/>
                    <a:pt x="52" y="332"/>
                    <a:pt x="51" y="333"/>
                  </a:cubicBezTo>
                  <a:close/>
                  <a:moveTo>
                    <a:pt x="47" y="318"/>
                  </a:moveTo>
                  <a:cubicBezTo>
                    <a:pt x="46" y="318"/>
                    <a:pt x="48" y="318"/>
                    <a:pt x="47" y="318"/>
                  </a:cubicBezTo>
                  <a:close/>
                  <a:moveTo>
                    <a:pt x="50" y="336"/>
                  </a:moveTo>
                  <a:cubicBezTo>
                    <a:pt x="50" y="335"/>
                    <a:pt x="50" y="336"/>
                    <a:pt x="50" y="336"/>
                  </a:cubicBezTo>
                  <a:close/>
                  <a:moveTo>
                    <a:pt x="51" y="330"/>
                  </a:moveTo>
                  <a:cubicBezTo>
                    <a:pt x="50" y="330"/>
                    <a:pt x="51" y="330"/>
                    <a:pt x="51" y="330"/>
                  </a:cubicBezTo>
                  <a:close/>
                  <a:moveTo>
                    <a:pt x="50" y="326"/>
                  </a:moveTo>
                  <a:cubicBezTo>
                    <a:pt x="50" y="326"/>
                    <a:pt x="50" y="328"/>
                    <a:pt x="50" y="328"/>
                  </a:cubicBezTo>
                  <a:cubicBezTo>
                    <a:pt x="49" y="328"/>
                    <a:pt x="49" y="325"/>
                    <a:pt x="48" y="326"/>
                  </a:cubicBezTo>
                  <a:cubicBezTo>
                    <a:pt x="47" y="326"/>
                    <a:pt x="50" y="324"/>
                    <a:pt x="50" y="326"/>
                  </a:cubicBezTo>
                  <a:close/>
                  <a:moveTo>
                    <a:pt x="48" y="317"/>
                  </a:moveTo>
                  <a:cubicBezTo>
                    <a:pt x="47" y="317"/>
                    <a:pt x="49" y="317"/>
                    <a:pt x="48" y="317"/>
                  </a:cubicBezTo>
                  <a:close/>
                  <a:moveTo>
                    <a:pt x="48" y="320"/>
                  </a:moveTo>
                  <a:cubicBezTo>
                    <a:pt x="46" y="321"/>
                    <a:pt x="49" y="319"/>
                    <a:pt x="48" y="320"/>
                  </a:cubicBezTo>
                  <a:close/>
                  <a:moveTo>
                    <a:pt x="47" y="314"/>
                  </a:moveTo>
                  <a:cubicBezTo>
                    <a:pt x="46" y="315"/>
                    <a:pt x="48" y="314"/>
                    <a:pt x="47" y="314"/>
                  </a:cubicBezTo>
                  <a:close/>
                  <a:moveTo>
                    <a:pt x="46" y="314"/>
                  </a:moveTo>
                  <a:cubicBezTo>
                    <a:pt x="45" y="314"/>
                    <a:pt x="48" y="314"/>
                    <a:pt x="46" y="314"/>
                  </a:cubicBezTo>
                  <a:close/>
                  <a:moveTo>
                    <a:pt x="46" y="319"/>
                  </a:moveTo>
                  <a:cubicBezTo>
                    <a:pt x="45" y="320"/>
                    <a:pt x="47" y="319"/>
                    <a:pt x="46" y="319"/>
                  </a:cubicBezTo>
                  <a:close/>
                  <a:moveTo>
                    <a:pt x="44" y="320"/>
                  </a:moveTo>
                  <a:cubicBezTo>
                    <a:pt x="43" y="321"/>
                    <a:pt x="44" y="320"/>
                    <a:pt x="44" y="320"/>
                  </a:cubicBezTo>
                  <a:close/>
                  <a:moveTo>
                    <a:pt x="44" y="320"/>
                  </a:moveTo>
                  <a:cubicBezTo>
                    <a:pt x="43" y="321"/>
                    <a:pt x="45" y="319"/>
                    <a:pt x="44" y="320"/>
                  </a:cubicBezTo>
                  <a:close/>
                  <a:moveTo>
                    <a:pt x="44" y="319"/>
                  </a:moveTo>
                  <a:cubicBezTo>
                    <a:pt x="44" y="319"/>
                    <a:pt x="45" y="318"/>
                    <a:pt x="44" y="319"/>
                  </a:cubicBezTo>
                  <a:close/>
                  <a:moveTo>
                    <a:pt x="28" y="282"/>
                  </a:moveTo>
                  <a:cubicBezTo>
                    <a:pt x="27" y="281"/>
                    <a:pt x="26" y="280"/>
                    <a:pt x="26" y="279"/>
                  </a:cubicBezTo>
                  <a:cubicBezTo>
                    <a:pt x="26" y="280"/>
                    <a:pt x="28" y="281"/>
                    <a:pt x="29" y="282"/>
                  </a:cubicBezTo>
                  <a:cubicBezTo>
                    <a:pt x="29" y="282"/>
                    <a:pt x="28" y="282"/>
                    <a:pt x="28" y="282"/>
                  </a:cubicBezTo>
                  <a:close/>
                  <a:moveTo>
                    <a:pt x="45" y="303"/>
                  </a:moveTo>
                  <a:cubicBezTo>
                    <a:pt x="44" y="304"/>
                    <a:pt x="47" y="302"/>
                    <a:pt x="45" y="303"/>
                  </a:cubicBezTo>
                  <a:close/>
                  <a:moveTo>
                    <a:pt x="47" y="309"/>
                  </a:moveTo>
                  <a:cubicBezTo>
                    <a:pt x="46" y="308"/>
                    <a:pt x="48" y="308"/>
                    <a:pt x="47" y="309"/>
                  </a:cubicBezTo>
                  <a:close/>
                  <a:moveTo>
                    <a:pt x="47" y="305"/>
                  </a:moveTo>
                  <a:cubicBezTo>
                    <a:pt x="47" y="305"/>
                    <a:pt x="48" y="304"/>
                    <a:pt x="47" y="305"/>
                  </a:cubicBezTo>
                  <a:close/>
                  <a:moveTo>
                    <a:pt x="43" y="297"/>
                  </a:moveTo>
                  <a:cubicBezTo>
                    <a:pt x="43" y="297"/>
                    <a:pt x="44" y="299"/>
                    <a:pt x="42" y="299"/>
                  </a:cubicBezTo>
                  <a:cubicBezTo>
                    <a:pt x="42" y="298"/>
                    <a:pt x="43" y="297"/>
                    <a:pt x="43" y="297"/>
                  </a:cubicBezTo>
                  <a:close/>
                  <a:moveTo>
                    <a:pt x="40" y="295"/>
                  </a:moveTo>
                  <a:cubicBezTo>
                    <a:pt x="39" y="293"/>
                    <a:pt x="42" y="298"/>
                    <a:pt x="40" y="295"/>
                  </a:cubicBezTo>
                  <a:close/>
                  <a:moveTo>
                    <a:pt x="40" y="293"/>
                  </a:moveTo>
                  <a:cubicBezTo>
                    <a:pt x="38" y="294"/>
                    <a:pt x="41" y="292"/>
                    <a:pt x="40" y="293"/>
                  </a:cubicBezTo>
                  <a:close/>
                  <a:moveTo>
                    <a:pt x="39" y="292"/>
                  </a:moveTo>
                  <a:cubicBezTo>
                    <a:pt x="38" y="292"/>
                    <a:pt x="39" y="292"/>
                    <a:pt x="39" y="292"/>
                  </a:cubicBezTo>
                  <a:close/>
                  <a:moveTo>
                    <a:pt x="37" y="290"/>
                  </a:moveTo>
                  <a:cubicBezTo>
                    <a:pt x="36" y="291"/>
                    <a:pt x="37" y="290"/>
                    <a:pt x="37" y="290"/>
                  </a:cubicBezTo>
                  <a:close/>
                  <a:moveTo>
                    <a:pt x="60" y="286"/>
                  </a:moveTo>
                  <a:cubicBezTo>
                    <a:pt x="60" y="285"/>
                    <a:pt x="59" y="287"/>
                    <a:pt x="60" y="286"/>
                  </a:cubicBezTo>
                  <a:close/>
                  <a:moveTo>
                    <a:pt x="45" y="283"/>
                  </a:moveTo>
                  <a:cubicBezTo>
                    <a:pt x="46" y="284"/>
                    <a:pt x="46" y="284"/>
                    <a:pt x="45" y="283"/>
                  </a:cubicBezTo>
                  <a:close/>
                  <a:moveTo>
                    <a:pt x="38" y="280"/>
                  </a:moveTo>
                  <a:cubicBezTo>
                    <a:pt x="39" y="280"/>
                    <a:pt x="39" y="280"/>
                    <a:pt x="40" y="280"/>
                  </a:cubicBezTo>
                  <a:cubicBezTo>
                    <a:pt x="39" y="280"/>
                    <a:pt x="38" y="280"/>
                    <a:pt x="38" y="280"/>
                  </a:cubicBezTo>
                  <a:close/>
                  <a:moveTo>
                    <a:pt x="39" y="277"/>
                  </a:moveTo>
                  <a:cubicBezTo>
                    <a:pt x="40" y="277"/>
                    <a:pt x="40" y="277"/>
                    <a:pt x="41" y="278"/>
                  </a:cubicBezTo>
                  <a:cubicBezTo>
                    <a:pt x="40" y="279"/>
                    <a:pt x="38" y="276"/>
                    <a:pt x="39" y="277"/>
                  </a:cubicBezTo>
                  <a:close/>
                  <a:moveTo>
                    <a:pt x="43" y="285"/>
                  </a:moveTo>
                  <a:cubicBezTo>
                    <a:pt x="45" y="285"/>
                    <a:pt x="46" y="285"/>
                    <a:pt x="47" y="286"/>
                  </a:cubicBezTo>
                  <a:cubicBezTo>
                    <a:pt x="47" y="286"/>
                    <a:pt x="43" y="285"/>
                    <a:pt x="43" y="285"/>
                  </a:cubicBezTo>
                  <a:close/>
                  <a:moveTo>
                    <a:pt x="58" y="290"/>
                  </a:moveTo>
                  <a:cubicBezTo>
                    <a:pt x="58" y="290"/>
                    <a:pt x="60" y="292"/>
                    <a:pt x="60" y="292"/>
                  </a:cubicBezTo>
                  <a:cubicBezTo>
                    <a:pt x="60" y="291"/>
                    <a:pt x="59" y="291"/>
                    <a:pt x="58" y="290"/>
                  </a:cubicBezTo>
                  <a:close/>
                  <a:moveTo>
                    <a:pt x="68" y="291"/>
                  </a:moveTo>
                  <a:cubicBezTo>
                    <a:pt x="69" y="291"/>
                    <a:pt x="73" y="291"/>
                    <a:pt x="72" y="292"/>
                  </a:cubicBezTo>
                  <a:cubicBezTo>
                    <a:pt x="72" y="294"/>
                    <a:pt x="69" y="291"/>
                    <a:pt x="68" y="291"/>
                  </a:cubicBezTo>
                  <a:close/>
                  <a:moveTo>
                    <a:pt x="78" y="294"/>
                  </a:moveTo>
                  <a:cubicBezTo>
                    <a:pt x="79" y="294"/>
                    <a:pt x="83" y="295"/>
                    <a:pt x="83" y="295"/>
                  </a:cubicBezTo>
                  <a:cubicBezTo>
                    <a:pt x="82" y="295"/>
                    <a:pt x="78" y="295"/>
                    <a:pt x="78" y="294"/>
                  </a:cubicBezTo>
                  <a:close/>
                  <a:moveTo>
                    <a:pt x="88" y="297"/>
                  </a:moveTo>
                  <a:cubicBezTo>
                    <a:pt x="87" y="296"/>
                    <a:pt x="86" y="296"/>
                    <a:pt x="85" y="295"/>
                  </a:cubicBezTo>
                  <a:cubicBezTo>
                    <a:pt x="85" y="295"/>
                    <a:pt x="89" y="296"/>
                    <a:pt x="88" y="297"/>
                  </a:cubicBezTo>
                  <a:close/>
                  <a:moveTo>
                    <a:pt x="89" y="297"/>
                  </a:moveTo>
                  <a:cubicBezTo>
                    <a:pt x="90" y="297"/>
                    <a:pt x="98" y="298"/>
                    <a:pt x="98" y="298"/>
                  </a:cubicBezTo>
                  <a:cubicBezTo>
                    <a:pt x="97" y="300"/>
                    <a:pt x="90" y="297"/>
                    <a:pt x="89" y="297"/>
                  </a:cubicBezTo>
                  <a:close/>
                  <a:moveTo>
                    <a:pt x="100" y="300"/>
                  </a:moveTo>
                  <a:cubicBezTo>
                    <a:pt x="96" y="299"/>
                    <a:pt x="102" y="300"/>
                    <a:pt x="102" y="301"/>
                  </a:cubicBezTo>
                  <a:cubicBezTo>
                    <a:pt x="101" y="301"/>
                    <a:pt x="100" y="301"/>
                    <a:pt x="100" y="300"/>
                  </a:cubicBezTo>
                  <a:close/>
                  <a:moveTo>
                    <a:pt x="115" y="301"/>
                  </a:moveTo>
                  <a:cubicBezTo>
                    <a:pt x="116" y="302"/>
                    <a:pt x="116" y="302"/>
                    <a:pt x="116" y="302"/>
                  </a:cubicBezTo>
                  <a:cubicBezTo>
                    <a:pt x="116" y="302"/>
                    <a:pt x="101" y="299"/>
                    <a:pt x="100" y="299"/>
                  </a:cubicBezTo>
                  <a:cubicBezTo>
                    <a:pt x="102" y="300"/>
                    <a:pt x="124" y="301"/>
                    <a:pt x="124" y="301"/>
                  </a:cubicBezTo>
                  <a:cubicBezTo>
                    <a:pt x="124" y="300"/>
                    <a:pt x="128" y="301"/>
                    <a:pt x="129" y="301"/>
                  </a:cubicBezTo>
                  <a:cubicBezTo>
                    <a:pt x="129" y="302"/>
                    <a:pt x="117" y="301"/>
                    <a:pt x="115" y="301"/>
                  </a:cubicBezTo>
                  <a:close/>
                  <a:moveTo>
                    <a:pt x="153" y="305"/>
                  </a:moveTo>
                  <a:cubicBezTo>
                    <a:pt x="152" y="306"/>
                    <a:pt x="144" y="306"/>
                    <a:pt x="144" y="305"/>
                  </a:cubicBezTo>
                  <a:cubicBezTo>
                    <a:pt x="144" y="304"/>
                    <a:pt x="154" y="305"/>
                    <a:pt x="153" y="305"/>
                  </a:cubicBezTo>
                  <a:close/>
                  <a:moveTo>
                    <a:pt x="162" y="303"/>
                  </a:moveTo>
                  <a:cubicBezTo>
                    <a:pt x="163" y="302"/>
                    <a:pt x="163" y="302"/>
                    <a:pt x="164" y="303"/>
                  </a:cubicBezTo>
                  <a:cubicBezTo>
                    <a:pt x="165" y="303"/>
                    <a:pt x="170" y="303"/>
                    <a:pt x="170" y="302"/>
                  </a:cubicBezTo>
                  <a:cubicBezTo>
                    <a:pt x="169" y="304"/>
                    <a:pt x="164" y="304"/>
                    <a:pt x="162" y="303"/>
                  </a:cubicBezTo>
                  <a:close/>
                  <a:moveTo>
                    <a:pt x="176" y="299"/>
                  </a:moveTo>
                  <a:cubicBezTo>
                    <a:pt x="176" y="300"/>
                    <a:pt x="175" y="300"/>
                    <a:pt x="174" y="299"/>
                  </a:cubicBezTo>
                  <a:cubicBezTo>
                    <a:pt x="171" y="299"/>
                    <a:pt x="176" y="299"/>
                    <a:pt x="176" y="299"/>
                  </a:cubicBezTo>
                  <a:close/>
                  <a:moveTo>
                    <a:pt x="175" y="303"/>
                  </a:moveTo>
                  <a:cubicBezTo>
                    <a:pt x="174" y="302"/>
                    <a:pt x="179" y="302"/>
                    <a:pt x="179" y="302"/>
                  </a:cubicBezTo>
                  <a:cubicBezTo>
                    <a:pt x="178" y="302"/>
                    <a:pt x="176" y="304"/>
                    <a:pt x="175" y="303"/>
                  </a:cubicBezTo>
                  <a:close/>
                  <a:moveTo>
                    <a:pt x="177" y="304"/>
                  </a:moveTo>
                  <a:cubicBezTo>
                    <a:pt x="178" y="304"/>
                    <a:pt x="179" y="304"/>
                    <a:pt x="179" y="304"/>
                  </a:cubicBezTo>
                  <a:cubicBezTo>
                    <a:pt x="179" y="304"/>
                    <a:pt x="177" y="305"/>
                    <a:pt x="177" y="304"/>
                  </a:cubicBezTo>
                  <a:close/>
                  <a:moveTo>
                    <a:pt x="181" y="299"/>
                  </a:moveTo>
                  <a:cubicBezTo>
                    <a:pt x="181" y="298"/>
                    <a:pt x="181" y="299"/>
                    <a:pt x="181" y="299"/>
                  </a:cubicBezTo>
                  <a:close/>
                  <a:moveTo>
                    <a:pt x="185" y="301"/>
                  </a:moveTo>
                  <a:cubicBezTo>
                    <a:pt x="184" y="300"/>
                    <a:pt x="185" y="302"/>
                    <a:pt x="185" y="301"/>
                  </a:cubicBezTo>
                  <a:close/>
                  <a:moveTo>
                    <a:pt x="184" y="299"/>
                  </a:moveTo>
                  <a:cubicBezTo>
                    <a:pt x="184" y="298"/>
                    <a:pt x="187" y="300"/>
                    <a:pt x="184" y="299"/>
                  </a:cubicBezTo>
                  <a:close/>
                  <a:moveTo>
                    <a:pt x="189" y="302"/>
                  </a:moveTo>
                  <a:cubicBezTo>
                    <a:pt x="187" y="301"/>
                    <a:pt x="192" y="301"/>
                    <a:pt x="192" y="301"/>
                  </a:cubicBezTo>
                  <a:cubicBezTo>
                    <a:pt x="191" y="302"/>
                    <a:pt x="190" y="302"/>
                    <a:pt x="189" y="302"/>
                  </a:cubicBezTo>
                  <a:close/>
                  <a:moveTo>
                    <a:pt x="193" y="301"/>
                  </a:moveTo>
                  <a:cubicBezTo>
                    <a:pt x="194" y="300"/>
                    <a:pt x="195" y="300"/>
                    <a:pt x="196" y="300"/>
                  </a:cubicBezTo>
                  <a:cubicBezTo>
                    <a:pt x="197" y="300"/>
                    <a:pt x="193" y="301"/>
                    <a:pt x="193" y="301"/>
                  </a:cubicBezTo>
                  <a:close/>
                  <a:moveTo>
                    <a:pt x="196" y="302"/>
                  </a:moveTo>
                  <a:cubicBezTo>
                    <a:pt x="198" y="301"/>
                    <a:pt x="197" y="302"/>
                    <a:pt x="196" y="302"/>
                  </a:cubicBezTo>
                  <a:close/>
                  <a:moveTo>
                    <a:pt x="228" y="295"/>
                  </a:moveTo>
                  <a:cubicBezTo>
                    <a:pt x="227" y="294"/>
                    <a:pt x="228" y="296"/>
                    <a:pt x="228" y="295"/>
                  </a:cubicBezTo>
                  <a:close/>
                  <a:moveTo>
                    <a:pt x="209" y="299"/>
                  </a:moveTo>
                  <a:cubicBezTo>
                    <a:pt x="210" y="298"/>
                    <a:pt x="211" y="298"/>
                    <a:pt x="212" y="298"/>
                  </a:cubicBezTo>
                  <a:cubicBezTo>
                    <a:pt x="211" y="299"/>
                    <a:pt x="210" y="299"/>
                    <a:pt x="209" y="299"/>
                  </a:cubicBezTo>
                  <a:close/>
                  <a:moveTo>
                    <a:pt x="213" y="299"/>
                  </a:moveTo>
                  <a:cubicBezTo>
                    <a:pt x="215" y="298"/>
                    <a:pt x="214" y="299"/>
                    <a:pt x="213" y="299"/>
                  </a:cubicBezTo>
                  <a:close/>
                  <a:moveTo>
                    <a:pt x="215" y="296"/>
                  </a:moveTo>
                  <a:cubicBezTo>
                    <a:pt x="214" y="296"/>
                    <a:pt x="214" y="296"/>
                    <a:pt x="213" y="296"/>
                  </a:cubicBezTo>
                  <a:cubicBezTo>
                    <a:pt x="213" y="295"/>
                    <a:pt x="215" y="296"/>
                    <a:pt x="215" y="296"/>
                  </a:cubicBezTo>
                  <a:close/>
                  <a:moveTo>
                    <a:pt x="221" y="295"/>
                  </a:moveTo>
                  <a:cubicBezTo>
                    <a:pt x="220" y="294"/>
                    <a:pt x="221" y="297"/>
                    <a:pt x="221" y="295"/>
                  </a:cubicBezTo>
                  <a:close/>
                  <a:moveTo>
                    <a:pt x="222" y="293"/>
                  </a:moveTo>
                  <a:cubicBezTo>
                    <a:pt x="224" y="294"/>
                    <a:pt x="223" y="294"/>
                    <a:pt x="222" y="294"/>
                  </a:cubicBezTo>
                  <a:cubicBezTo>
                    <a:pt x="221" y="294"/>
                    <a:pt x="221" y="293"/>
                    <a:pt x="222" y="293"/>
                  </a:cubicBezTo>
                  <a:close/>
                  <a:moveTo>
                    <a:pt x="222" y="297"/>
                  </a:moveTo>
                  <a:cubicBezTo>
                    <a:pt x="223" y="297"/>
                    <a:pt x="224" y="297"/>
                    <a:pt x="225" y="297"/>
                  </a:cubicBezTo>
                  <a:cubicBezTo>
                    <a:pt x="225" y="297"/>
                    <a:pt x="221" y="298"/>
                    <a:pt x="222" y="297"/>
                  </a:cubicBezTo>
                  <a:close/>
                  <a:moveTo>
                    <a:pt x="226" y="296"/>
                  </a:moveTo>
                  <a:cubicBezTo>
                    <a:pt x="226" y="295"/>
                    <a:pt x="229" y="296"/>
                    <a:pt x="230" y="296"/>
                  </a:cubicBezTo>
                  <a:cubicBezTo>
                    <a:pt x="228" y="296"/>
                    <a:pt x="226" y="297"/>
                    <a:pt x="226" y="296"/>
                  </a:cubicBezTo>
                  <a:close/>
                  <a:moveTo>
                    <a:pt x="234" y="294"/>
                  </a:moveTo>
                  <a:cubicBezTo>
                    <a:pt x="233" y="294"/>
                    <a:pt x="232" y="294"/>
                    <a:pt x="232" y="294"/>
                  </a:cubicBezTo>
                  <a:cubicBezTo>
                    <a:pt x="232" y="293"/>
                    <a:pt x="234" y="293"/>
                    <a:pt x="234" y="294"/>
                  </a:cubicBezTo>
                  <a:close/>
                  <a:moveTo>
                    <a:pt x="233" y="291"/>
                  </a:moveTo>
                  <a:cubicBezTo>
                    <a:pt x="234" y="290"/>
                    <a:pt x="234" y="290"/>
                    <a:pt x="235" y="290"/>
                  </a:cubicBezTo>
                  <a:cubicBezTo>
                    <a:pt x="235" y="291"/>
                    <a:pt x="234" y="291"/>
                    <a:pt x="233" y="291"/>
                  </a:cubicBezTo>
                  <a:close/>
                  <a:moveTo>
                    <a:pt x="257" y="283"/>
                  </a:moveTo>
                  <a:cubicBezTo>
                    <a:pt x="258" y="283"/>
                    <a:pt x="258" y="282"/>
                    <a:pt x="259" y="282"/>
                  </a:cubicBezTo>
                  <a:cubicBezTo>
                    <a:pt x="259" y="283"/>
                    <a:pt x="255" y="284"/>
                    <a:pt x="257" y="283"/>
                  </a:cubicBezTo>
                  <a:close/>
                  <a:moveTo>
                    <a:pt x="494" y="29"/>
                  </a:moveTo>
                  <a:cubicBezTo>
                    <a:pt x="493" y="30"/>
                    <a:pt x="493" y="31"/>
                    <a:pt x="492" y="33"/>
                  </a:cubicBezTo>
                  <a:cubicBezTo>
                    <a:pt x="491" y="31"/>
                    <a:pt x="494" y="29"/>
                    <a:pt x="494" y="29"/>
                  </a:cubicBezTo>
                  <a:close/>
                  <a:moveTo>
                    <a:pt x="486" y="47"/>
                  </a:moveTo>
                  <a:cubicBezTo>
                    <a:pt x="487" y="45"/>
                    <a:pt x="487" y="42"/>
                    <a:pt x="489" y="40"/>
                  </a:cubicBezTo>
                  <a:cubicBezTo>
                    <a:pt x="487" y="42"/>
                    <a:pt x="486" y="48"/>
                    <a:pt x="485" y="51"/>
                  </a:cubicBezTo>
                  <a:cubicBezTo>
                    <a:pt x="485" y="51"/>
                    <a:pt x="486" y="47"/>
                    <a:pt x="486" y="47"/>
                  </a:cubicBezTo>
                  <a:close/>
                  <a:moveTo>
                    <a:pt x="483" y="59"/>
                  </a:moveTo>
                  <a:cubicBezTo>
                    <a:pt x="483" y="61"/>
                    <a:pt x="483" y="62"/>
                    <a:pt x="482" y="63"/>
                  </a:cubicBezTo>
                  <a:cubicBezTo>
                    <a:pt x="482" y="61"/>
                    <a:pt x="483" y="60"/>
                    <a:pt x="483" y="59"/>
                  </a:cubicBezTo>
                  <a:close/>
                  <a:moveTo>
                    <a:pt x="474" y="81"/>
                  </a:moveTo>
                  <a:cubicBezTo>
                    <a:pt x="475" y="81"/>
                    <a:pt x="476" y="79"/>
                    <a:pt x="474" y="81"/>
                  </a:cubicBezTo>
                  <a:close/>
                  <a:moveTo>
                    <a:pt x="471" y="88"/>
                  </a:moveTo>
                  <a:cubicBezTo>
                    <a:pt x="472" y="86"/>
                    <a:pt x="472" y="85"/>
                    <a:pt x="473" y="84"/>
                  </a:cubicBezTo>
                  <a:cubicBezTo>
                    <a:pt x="473" y="85"/>
                    <a:pt x="471" y="89"/>
                    <a:pt x="471" y="88"/>
                  </a:cubicBezTo>
                  <a:close/>
                  <a:moveTo>
                    <a:pt x="468" y="95"/>
                  </a:moveTo>
                  <a:cubicBezTo>
                    <a:pt x="467" y="97"/>
                    <a:pt x="463" y="104"/>
                    <a:pt x="463" y="104"/>
                  </a:cubicBezTo>
                  <a:cubicBezTo>
                    <a:pt x="464" y="101"/>
                    <a:pt x="467" y="98"/>
                    <a:pt x="468" y="95"/>
                  </a:cubicBezTo>
                  <a:close/>
                  <a:moveTo>
                    <a:pt x="460" y="107"/>
                  </a:moveTo>
                  <a:cubicBezTo>
                    <a:pt x="460" y="106"/>
                    <a:pt x="461" y="105"/>
                    <a:pt x="462" y="104"/>
                  </a:cubicBezTo>
                  <a:cubicBezTo>
                    <a:pt x="462" y="105"/>
                    <a:pt x="460" y="108"/>
                    <a:pt x="460" y="107"/>
                  </a:cubicBezTo>
                  <a:close/>
                  <a:moveTo>
                    <a:pt x="425" y="161"/>
                  </a:moveTo>
                  <a:cubicBezTo>
                    <a:pt x="425" y="161"/>
                    <a:pt x="422" y="164"/>
                    <a:pt x="422" y="164"/>
                  </a:cubicBezTo>
                  <a:cubicBezTo>
                    <a:pt x="421" y="163"/>
                    <a:pt x="424" y="161"/>
                    <a:pt x="425" y="161"/>
                  </a:cubicBezTo>
                  <a:close/>
                  <a:moveTo>
                    <a:pt x="419" y="166"/>
                  </a:moveTo>
                  <a:cubicBezTo>
                    <a:pt x="419" y="166"/>
                    <a:pt x="419" y="168"/>
                    <a:pt x="419" y="168"/>
                  </a:cubicBezTo>
                  <a:cubicBezTo>
                    <a:pt x="419" y="169"/>
                    <a:pt x="418" y="169"/>
                    <a:pt x="417" y="168"/>
                  </a:cubicBezTo>
                  <a:cubicBezTo>
                    <a:pt x="417" y="167"/>
                    <a:pt x="418" y="167"/>
                    <a:pt x="419" y="166"/>
                  </a:cubicBezTo>
                  <a:close/>
                  <a:moveTo>
                    <a:pt x="416" y="172"/>
                  </a:moveTo>
                  <a:cubicBezTo>
                    <a:pt x="415" y="173"/>
                    <a:pt x="414" y="174"/>
                    <a:pt x="414" y="174"/>
                  </a:cubicBezTo>
                  <a:cubicBezTo>
                    <a:pt x="414" y="173"/>
                    <a:pt x="415" y="172"/>
                    <a:pt x="416" y="172"/>
                  </a:cubicBezTo>
                  <a:close/>
                  <a:moveTo>
                    <a:pt x="411" y="178"/>
                  </a:moveTo>
                  <a:cubicBezTo>
                    <a:pt x="410" y="177"/>
                    <a:pt x="411" y="178"/>
                    <a:pt x="411" y="178"/>
                  </a:cubicBezTo>
                  <a:close/>
                  <a:moveTo>
                    <a:pt x="409" y="180"/>
                  </a:moveTo>
                  <a:cubicBezTo>
                    <a:pt x="408" y="181"/>
                    <a:pt x="408" y="181"/>
                    <a:pt x="407" y="182"/>
                  </a:cubicBezTo>
                  <a:cubicBezTo>
                    <a:pt x="412" y="178"/>
                    <a:pt x="432" y="154"/>
                    <a:pt x="433" y="151"/>
                  </a:cubicBezTo>
                  <a:cubicBezTo>
                    <a:pt x="433" y="152"/>
                    <a:pt x="429" y="157"/>
                    <a:pt x="427" y="158"/>
                  </a:cubicBezTo>
                  <a:cubicBezTo>
                    <a:pt x="428" y="157"/>
                    <a:pt x="428" y="154"/>
                    <a:pt x="427" y="155"/>
                  </a:cubicBezTo>
                  <a:cubicBezTo>
                    <a:pt x="429" y="153"/>
                    <a:pt x="444" y="137"/>
                    <a:pt x="443" y="136"/>
                  </a:cubicBezTo>
                  <a:cubicBezTo>
                    <a:pt x="443" y="137"/>
                    <a:pt x="442" y="137"/>
                    <a:pt x="441" y="137"/>
                  </a:cubicBezTo>
                  <a:cubicBezTo>
                    <a:pt x="441" y="135"/>
                    <a:pt x="452" y="124"/>
                    <a:pt x="453" y="122"/>
                  </a:cubicBezTo>
                  <a:cubicBezTo>
                    <a:pt x="455" y="118"/>
                    <a:pt x="461" y="111"/>
                    <a:pt x="462" y="108"/>
                  </a:cubicBezTo>
                  <a:cubicBezTo>
                    <a:pt x="461" y="114"/>
                    <a:pt x="453" y="123"/>
                    <a:pt x="450" y="129"/>
                  </a:cubicBezTo>
                  <a:cubicBezTo>
                    <a:pt x="445" y="136"/>
                    <a:pt x="441" y="143"/>
                    <a:pt x="435" y="150"/>
                  </a:cubicBezTo>
                  <a:cubicBezTo>
                    <a:pt x="428" y="160"/>
                    <a:pt x="421" y="169"/>
                    <a:pt x="412" y="178"/>
                  </a:cubicBezTo>
                  <a:cubicBezTo>
                    <a:pt x="409" y="181"/>
                    <a:pt x="406" y="185"/>
                    <a:pt x="403" y="188"/>
                  </a:cubicBezTo>
                  <a:cubicBezTo>
                    <a:pt x="406" y="185"/>
                    <a:pt x="408" y="182"/>
                    <a:pt x="409" y="180"/>
                  </a:cubicBezTo>
                  <a:close/>
                  <a:moveTo>
                    <a:pt x="287" y="281"/>
                  </a:moveTo>
                  <a:cubicBezTo>
                    <a:pt x="287" y="280"/>
                    <a:pt x="287" y="282"/>
                    <a:pt x="287" y="281"/>
                  </a:cubicBezTo>
                  <a:close/>
                  <a:moveTo>
                    <a:pt x="293" y="278"/>
                  </a:moveTo>
                  <a:cubicBezTo>
                    <a:pt x="294" y="278"/>
                    <a:pt x="294" y="278"/>
                    <a:pt x="295" y="277"/>
                  </a:cubicBezTo>
                  <a:cubicBezTo>
                    <a:pt x="295" y="277"/>
                    <a:pt x="296" y="276"/>
                    <a:pt x="297" y="277"/>
                  </a:cubicBezTo>
                  <a:cubicBezTo>
                    <a:pt x="298" y="279"/>
                    <a:pt x="293" y="279"/>
                    <a:pt x="293" y="278"/>
                  </a:cubicBezTo>
                  <a:close/>
                  <a:moveTo>
                    <a:pt x="299" y="276"/>
                  </a:moveTo>
                  <a:cubicBezTo>
                    <a:pt x="298" y="275"/>
                    <a:pt x="302" y="275"/>
                    <a:pt x="302" y="276"/>
                  </a:cubicBezTo>
                  <a:cubicBezTo>
                    <a:pt x="301" y="276"/>
                    <a:pt x="300" y="277"/>
                    <a:pt x="299" y="276"/>
                  </a:cubicBezTo>
                  <a:close/>
                  <a:moveTo>
                    <a:pt x="316" y="268"/>
                  </a:moveTo>
                  <a:cubicBezTo>
                    <a:pt x="315" y="267"/>
                    <a:pt x="320" y="266"/>
                    <a:pt x="320" y="267"/>
                  </a:cubicBezTo>
                  <a:cubicBezTo>
                    <a:pt x="317" y="270"/>
                    <a:pt x="317" y="268"/>
                    <a:pt x="316" y="268"/>
                  </a:cubicBezTo>
                  <a:close/>
                  <a:moveTo>
                    <a:pt x="356" y="243"/>
                  </a:moveTo>
                  <a:cubicBezTo>
                    <a:pt x="356" y="242"/>
                    <a:pt x="363" y="238"/>
                    <a:pt x="363" y="238"/>
                  </a:cubicBezTo>
                  <a:cubicBezTo>
                    <a:pt x="364" y="239"/>
                    <a:pt x="352" y="246"/>
                    <a:pt x="356" y="243"/>
                  </a:cubicBezTo>
                  <a:close/>
                  <a:moveTo>
                    <a:pt x="372" y="231"/>
                  </a:moveTo>
                  <a:cubicBezTo>
                    <a:pt x="373" y="230"/>
                    <a:pt x="375" y="228"/>
                    <a:pt x="377" y="226"/>
                  </a:cubicBezTo>
                  <a:cubicBezTo>
                    <a:pt x="375" y="228"/>
                    <a:pt x="373" y="230"/>
                    <a:pt x="372" y="231"/>
                  </a:cubicBezTo>
                  <a:close/>
                  <a:moveTo>
                    <a:pt x="386" y="220"/>
                  </a:moveTo>
                  <a:cubicBezTo>
                    <a:pt x="386" y="219"/>
                    <a:pt x="387" y="218"/>
                    <a:pt x="388" y="218"/>
                  </a:cubicBezTo>
                  <a:cubicBezTo>
                    <a:pt x="387" y="219"/>
                    <a:pt x="387" y="219"/>
                    <a:pt x="386" y="220"/>
                  </a:cubicBezTo>
                  <a:close/>
                  <a:moveTo>
                    <a:pt x="395" y="212"/>
                  </a:moveTo>
                  <a:cubicBezTo>
                    <a:pt x="394" y="211"/>
                    <a:pt x="397" y="209"/>
                    <a:pt x="397" y="210"/>
                  </a:cubicBezTo>
                  <a:cubicBezTo>
                    <a:pt x="397" y="210"/>
                    <a:pt x="396" y="211"/>
                    <a:pt x="395" y="212"/>
                  </a:cubicBezTo>
                  <a:close/>
                  <a:moveTo>
                    <a:pt x="401" y="205"/>
                  </a:moveTo>
                  <a:cubicBezTo>
                    <a:pt x="402" y="204"/>
                    <a:pt x="402" y="204"/>
                    <a:pt x="403" y="203"/>
                  </a:cubicBezTo>
                  <a:cubicBezTo>
                    <a:pt x="403" y="204"/>
                    <a:pt x="402" y="205"/>
                    <a:pt x="401" y="205"/>
                  </a:cubicBezTo>
                  <a:close/>
                  <a:moveTo>
                    <a:pt x="415" y="190"/>
                  </a:moveTo>
                  <a:cubicBezTo>
                    <a:pt x="416" y="189"/>
                    <a:pt x="416" y="189"/>
                    <a:pt x="417" y="188"/>
                  </a:cubicBezTo>
                  <a:cubicBezTo>
                    <a:pt x="417" y="189"/>
                    <a:pt x="416" y="190"/>
                    <a:pt x="415" y="190"/>
                  </a:cubicBezTo>
                  <a:close/>
                  <a:moveTo>
                    <a:pt x="466" y="119"/>
                  </a:moveTo>
                  <a:cubicBezTo>
                    <a:pt x="453" y="138"/>
                    <a:pt x="442" y="157"/>
                    <a:pt x="427" y="175"/>
                  </a:cubicBezTo>
                  <a:cubicBezTo>
                    <a:pt x="413" y="192"/>
                    <a:pt x="398" y="207"/>
                    <a:pt x="382" y="221"/>
                  </a:cubicBezTo>
                  <a:cubicBezTo>
                    <a:pt x="375" y="227"/>
                    <a:pt x="369" y="232"/>
                    <a:pt x="362" y="237"/>
                  </a:cubicBezTo>
                  <a:cubicBezTo>
                    <a:pt x="360" y="238"/>
                    <a:pt x="354" y="244"/>
                    <a:pt x="349" y="248"/>
                  </a:cubicBezTo>
                  <a:cubicBezTo>
                    <a:pt x="351" y="246"/>
                    <a:pt x="353" y="245"/>
                    <a:pt x="353" y="245"/>
                  </a:cubicBezTo>
                  <a:cubicBezTo>
                    <a:pt x="355" y="249"/>
                    <a:pt x="329" y="259"/>
                    <a:pt x="329" y="260"/>
                  </a:cubicBezTo>
                  <a:cubicBezTo>
                    <a:pt x="330" y="260"/>
                    <a:pt x="331" y="259"/>
                    <a:pt x="332" y="259"/>
                  </a:cubicBezTo>
                  <a:cubicBezTo>
                    <a:pt x="332" y="259"/>
                    <a:pt x="324" y="264"/>
                    <a:pt x="322" y="266"/>
                  </a:cubicBezTo>
                  <a:cubicBezTo>
                    <a:pt x="323" y="265"/>
                    <a:pt x="324" y="264"/>
                    <a:pt x="325" y="263"/>
                  </a:cubicBezTo>
                  <a:cubicBezTo>
                    <a:pt x="324" y="262"/>
                    <a:pt x="313" y="268"/>
                    <a:pt x="313" y="268"/>
                  </a:cubicBezTo>
                  <a:cubicBezTo>
                    <a:pt x="314" y="268"/>
                    <a:pt x="315" y="268"/>
                    <a:pt x="316" y="268"/>
                  </a:cubicBezTo>
                  <a:cubicBezTo>
                    <a:pt x="316" y="270"/>
                    <a:pt x="310" y="272"/>
                    <a:pt x="308" y="272"/>
                  </a:cubicBezTo>
                  <a:cubicBezTo>
                    <a:pt x="308" y="272"/>
                    <a:pt x="309" y="272"/>
                    <a:pt x="309" y="272"/>
                  </a:cubicBezTo>
                  <a:cubicBezTo>
                    <a:pt x="309" y="272"/>
                    <a:pt x="302" y="276"/>
                    <a:pt x="302" y="275"/>
                  </a:cubicBezTo>
                  <a:cubicBezTo>
                    <a:pt x="302" y="274"/>
                    <a:pt x="303" y="274"/>
                    <a:pt x="303" y="273"/>
                  </a:cubicBezTo>
                  <a:cubicBezTo>
                    <a:pt x="302" y="273"/>
                    <a:pt x="300" y="273"/>
                    <a:pt x="299" y="274"/>
                  </a:cubicBezTo>
                  <a:cubicBezTo>
                    <a:pt x="340" y="254"/>
                    <a:pt x="378" y="226"/>
                    <a:pt x="409" y="193"/>
                  </a:cubicBezTo>
                  <a:cubicBezTo>
                    <a:pt x="427" y="174"/>
                    <a:pt x="444" y="153"/>
                    <a:pt x="458" y="131"/>
                  </a:cubicBezTo>
                  <a:cubicBezTo>
                    <a:pt x="469" y="112"/>
                    <a:pt x="484" y="89"/>
                    <a:pt x="489" y="68"/>
                  </a:cubicBezTo>
                  <a:cubicBezTo>
                    <a:pt x="486" y="83"/>
                    <a:pt x="475" y="105"/>
                    <a:pt x="466" y="119"/>
                  </a:cubicBezTo>
                  <a:close/>
                  <a:moveTo>
                    <a:pt x="490" y="38"/>
                  </a:moveTo>
                  <a:cubicBezTo>
                    <a:pt x="489" y="38"/>
                    <a:pt x="491" y="35"/>
                    <a:pt x="491" y="34"/>
                  </a:cubicBezTo>
                  <a:cubicBezTo>
                    <a:pt x="491" y="34"/>
                    <a:pt x="490" y="39"/>
                    <a:pt x="490" y="38"/>
                  </a:cubicBezTo>
                  <a:close/>
                  <a:moveTo>
                    <a:pt x="504" y="39"/>
                  </a:moveTo>
                  <a:cubicBezTo>
                    <a:pt x="504" y="38"/>
                    <a:pt x="506" y="35"/>
                    <a:pt x="506" y="34"/>
                  </a:cubicBezTo>
                  <a:cubicBezTo>
                    <a:pt x="506" y="35"/>
                    <a:pt x="503" y="40"/>
                    <a:pt x="504" y="39"/>
                  </a:cubicBezTo>
                  <a:close/>
                  <a:moveTo>
                    <a:pt x="510" y="23"/>
                  </a:moveTo>
                  <a:cubicBezTo>
                    <a:pt x="509" y="23"/>
                    <a:pt x="513" y="20"/>
                    <a:pt x="513" y="19"/>
                  </a:cubicBezTo>
                  <a:cubicBezTo>
                    <a:pt x="514" y="20"/>
                    <a:pt x="511" y="24"/>
                    <a:pt x="510" y="23"/>
                  </a:cubicBezTo>
                  <a:close/>
                  <a:moveTo>
                    <a:pt x="244" y="295"/>
                  </a:moveTo>
                  <a:cubicBezTo>
                    <a:pt x="243" y="294"/>
                    <a:pt x="244" y="296"/>
                    <a:pt x="244" y="295"/>
                  </a:cubicBezTo>
                  <a:close/>
                  <a:moveTo>
                    <a:pt x="72" y="297"/>
                  </a:moveTo>
                  <a:cubicBezTo>
                    <a:pt x="72" y="295"/>
                    <a:pt x="62" y="295"/>
                    <a:pt x="61" y="295"/>
                  </a:cubicBezTo>
                  <a:cubicBezTo>
                    <a:pt x="62" y="295"/>
                    <a:pt x="71" y="298"/>
                    <a:pt x="72" y="297"/>
                  </a:cubicBezTo>
                  <a:close/>
                  <a:moveTo>
                    <a:pt x="250" y="294"/>
                  </a:moveTo>
                  <a:cubicBezTo>
                    <a:pt x="248" y="293"/>
                    <a:pt x="249" y="294"/>
                    <a:pt x="250" y="294"/>
                  </a:cubicBezTo>
                  <a:close/>
                  <a:moveTo>
                    <a:pt x="349" y="248"/>
                  </a:moveTo>
                  <a:cubicBezTo>
                    <a:pt x="345" y="251"/>
                    <a:pt x="341" y="254"/>
                    <a:pt x="340" y="254"/>
                  </a:cubicBezTo>
                  <a:cubicBezTo>
                    <a:pt x="341" y="254"/>
                    <a:pt x="345" y="251"/>
                    <a:pt x="349" y="248"/>
                  </a:cubicBezTo>
                  <a:close/>
                  <a:moveTo>
                    <a:pt x="95" y="303"/>
                  </a:moveTo>
                  <a:cubicBezTo>
                    <a:pt x="95" y="304"/>
                    <a:pt x="95" y="302"/>
                    <a:pt x="95" y="303"/>
                  </a:cubicBezTo>
                  <a:close/>
                  <a:moveTo>
                    <a:pt x="311" y="270"/>
                  </a:moveTo>
                  <a:cubicBezTo>
                    <a:pt x="310" y="269"/>
                    <a:pt x="311" y="270"/>
                    <a:pt x="311" y="270"/>
                  </a:cubicBezTo>
                  <a:close/>
                  <a:moveTo>
                    <a:pt x="334" y="257"/>
                  </a:moveTo>
                  <a:cubicBezTo>
                    <a:pt x="334" y="257"/>
                    <a:pt x="339" y="255"/>
                    <a:pt x="339" y="254"/>
                  </a:cubicBezTo>
                  <a:cubicBezTo>
                    <a:pt x="338" y="254"/>
                    <a:pt x="335" y="256"/>
                    <a:pt x="334" y="257"/>
                  </a:cubicBezTo>
                  <a:close/>
                  <a:moveTo>
                    <a:pt x="308" y="272"/>
                  </a:moveTo>
                  <a:cubicBezTo>
                    <a:pt x="307" y="272"/>
                    <a:pt x="307" y="272"/>
                    <a:pt x="306" y="272"/>
                  </a:cubicBezTo>
                  <a:cubicBezTo>
                    <a:pt x="306" y="272"/>
                    <a:pt x="307" y="272"/>
                    <a:pt x="308" y="272"/>
                  </a:cubicBezTo>
                  <a:close/>
                  <a:moveTo>
                    <a:pt x="55" y="259"/>
                  </a:moveTo>
                  <a:cubicBezTo>
                    <a:pt x="55" y="258"/>
                    <a:pt x="54" y="259"/>
                    <a:pt x="54" y="259"/>
                  </a:cubicBezTo>
                  <a:cubicBezTo>
                    <a:pt x="54" y="259"/>
                    <a:pt x="55" y="259"/>
                    <a:pt x="55" y="259"/>
                  </a:cubicBezTo>
                  <a:close/>
                  <a:moveTo>
                    <a:pt x="106" y="233"/>
                  </a:moveTo>
                  <a:cubicBezTo>
                    <a:pt x="106" y="233"/>
                    <a:pt x="106" y="233"/>
                    <a:pt x="106" y="232"/>
                  </a:cubicBezTo>
                  <a:cubicBezTo>
                    <a:pt x="105" y="229"/>
                    <a:pt x="105" y="231"/>
                    <a:pt x="106" y="233"/>
                  </a:cubicBezTo>
                  <a:close/>
                  <a:moveTo>
                    <a:pt x="54" y="259"/>
                  </a:moveTo>
                  <a:cubicBezTo>
                    <a:pt x="54" y="260"/>
                    <a:pt x="54" y="260"/>
                    <a:pt x="54" y="260"/>
                  </a:cubicBezTo>
                  <a:cubicBezTo>
                    <a:pt x="54" y="259"/>
                    <a:pt x="54" y="259"/>
                    <a:pt x="54" y="259"/>
                  </a:cubicBezTo>
                  <a:cubicBezTo>
                    <a:pt x="54" y="259"/>
                    <a:pt x="54" y="259"/>
                    <a:pt x="54" y="259"/>
                  </a:cubicBezTo>
                  <a:close/>
                  <a:moveTo>
                    <a:pt x="67" y="245"/>
                  </a:moveTo>
                  <a:cubicBezTo>
                    <a:pt x="67" y="245"/>
                    <a:pt x="67" y="245"/>
                    <a:pt x="67" y="245"/>
                  </a:cubicBezTo>
                  <a:cubicBezTo>
                    <a:pt x="67" y="245"/>
                    <a:pt x="67" y="245"/>
                    <a:pt x="67" y="245"/>
                  </a:cubicBezTo>
                  <a:cubicBezTo>
                    <a:pt x="67" y="245"/>
                    <a:pt x="67" y="245"/>
                    <a:pt x="67" y="245"/>
                  </a:cubicBezTo>
                  <a:close/>
                  <a:moveTo>
                    <a:pt x="68" y="244"/>
                  </a:moveTo>
                  <a:cubicBezTo>
                    <a:pt x="68" y="244"/>
                    <a:pt x="68" y="244"/>
                    <a:pt x="68" y="244"/>
                  </a:cubicBezTo>
                  <a:cubicBezTo>
                    <a:pt x="68" y="245"/>
                    <a:pt x="68" y="244"/>
                    <a:pt x="68" y="244"/>
                  </a:cubicBezTo>
                  <a:close/>
                  <a:moveTo>
                    <a:pt x="67" y="244"/>
                  </a:moveTo>
                  <a:cubicBezTo>
                    <a:pt x="67" y="244"/>
                    <a:pt x="67" y="244"/>
                    <a:pt x="67" y="244"/>
                  </a:cubicBezTo>
                  <a:cubicBezTo>
                    <a:pt x="67" y="245"/>
                    <a:pt x="67" y="245"/>
                    <a:pt x="67" y="244"/>
                  </a:cubicBezTo>
                  <a:close/>
                  <a:moveTo>
                    <a:pt x="79" y="241"/>
                  </a:moveTo>
                  <a:cubicBezTo>
                    <a:pt x="79" y="240"/>
                    <a:pt x="79" y="242"/>
                    <a:pt x="79" y="241"/>
                  </a:cubicBezTo>
                  <a:close/>
                  <a:moveTo>
                    <a:pt x="76" y="242"/>
                  </a:moveTo>
                  <a:cubicBezTo>
                    <a:pt x="76" y="243"/>
                    <a:pt x="76" y="241"/>
                    <a:pt x="76" y="242"/>
                  </a:cubicBezTo>
                  <a:close/>
                  <a:moveTo>
                    <a:pt x="18" y="253"/>
                  </a:moveTo>
                  <a:cubicBezTo>
                    <a:pt x="16" y="251"/>
                    <a:pt x="18" y="254"/>
                    <a:pt x="18" y="253"/>
                  </a:cubicBezTo>
                  <a:close/>
                  <a:moveTo>
                    <a:pt x="75" y="240"/>
                  </a:moveTo>
                  <a:cubicBezTo>
                    <a:pt x="75" y="241"/>
                    <a:pt x="75" y="239"/>
                    <a:pt x="75" y="240"/>
                  </a:cubicBezTo>
                  <a:close/>
                  <a:moveTo>
                    <a:pt x="85" y="253"/>
                  </a:moveTo>
                  <a:cubicBezTo>
                    <a:pt x="86" y="254"/>
                    <a:pt x="85" y="251"/>
                    <a:pt x="85" y="253"/>
                  </a:cubicBezTo>
                  <a:close/>
                  <a:moveTo>
                    <a:pt x="97" y="237"/>
                  </a:moveTo>
                  <a:cubicBezTo>
                    <a:pt x="97" y="238"/>
                    <a:pt x="99" y="237"/>
                    <a:pt x="98" y="236"/>
                  </a:cubicBezTo>
                  <a:cubicBezTo>
                    <a:pt x="98" y="236"/>
                    <a:pt x="97" y="237"/>
                    <a:pt x="97" y="237"/>
                  </a:cubicBezTo>
                  <a:close/>
                  <a:moveTo>
                    <a:pt x="106" y="247"/>
                  </a:moveTo>
                  <a:cubicBezTo>
                    <a:pt x="105" y="246"/>
                    <a:pt x="106" y="247"/>
                    <a:pt x="106" y="247"/>
                  </a:cubicBezTo>
                  <a:close/>
                  <a:moveTo>
                    <a:pt x="96" y="236"/>
                  </a:moveTo>
                  <a:cubicBezTo>
                    <a:pt x="96" y="235"/>
                    <a:pt x="98" y="235"/>
                    <a:pt x="99" y="234"/>
                  </a:cubicBezTo>
                  <a:cubicBezTo>
                    <a:pt x="99" y="234"/>
                    <a:pt x="99" y="234"/>
                    <a:pt x="99" y="234"/>
                  </a:cubicBezTo>
                  <a:cubicBezTo>
                    <a:pt x="101" y="234"/>
                    <a:pt x="102" y="233"/>
                    <a:pt x="103" y="232"/>
                  </a:cubicBezTo>
                  <a:cubicBezTo>
                    <a:pt x="103" y="232"/>
                    <a:pt x="103" y="232"/>
                    <a:pt x="103" y="232"/>
                  </a:cubicBezTo>
                  <a:cubicBezTo>
                    <a:pt x="103" y="233"/>
                    <a:pt x="103" y="232"/>
                    <a:pt x="103" y="232"/>
                  </a:cubicBezTo>
                  <a:cubicBezTo>
                    <a:pt x="103" y="232"/>
                    <a:pt x="103" y="232"/>
                    <a:pt x="103" y="231"/>
                  </a:cubicBezTo>
                  <a:cubicBezTo>
                    <a:pt x="103" y="232"/>
                    <a:pt x="90" y="235"/>
                    <a:pt x="90" y="235"/>
                  </a:cubicBezTo>
                  <a:cubicBezTo>
                    <a:pt x="90" y="235"/>
                    <a:pt x="90" y="237"/>
                    <a:pt x="90" y="237"/>
                  </a:cubicBezTo>
                  <a:cubicBezTo>
                    <a:pt x="92" y="237"/>
                    <a:pt x="94" y="236"/>
                    <a:pt x="96" y="236"/>
                  </a:cubicBezTo>
                  <a:close/>
                  <a:moveTo>
                    <a:pt x="105" y="246"/>
                  </a:moveTo>
                  <a:cubicBezTo>
                    <a:pt x="106" y="245"/>
                    <a:pt x="109" y="248"/>
                    <a:pt x="110" y="248"/>
                  </a:cubicBezTo>
                  <a:cubicBezTo>
                    <a:pt x="112" y="248"/>
                    <a:pt x="106" y="242"/>
                    <a:pt x="105" y="246"/>
                  </a:cubicBezTo>
                  <a:close/>
                  <a:moveTo>
                    <a:pt x="94" y="237"/>
                  </a:moveTo>
                  <a:cubicBezTo>
                    <a:pt x="94" y="238"/>
                    <a:pt x="94" y="237"/>
                    <a:pt x="94" y="237"/>
                  </a:cubicBezTo>
                  <a:close/>
                  <a:moveTo>
                    <a:pt x="89" y="237"/>
                  </a:moveTo>
                  <a:cubicBezTo>
                    <a:pt x="91" y="233"/>
                    <a:pt x="78" y="239"/>
                    <a:pt x="79" y="240"/>
                  </a:cubicBezTo>
                  <a:cubicBezTo>
                    <a:pt x="79" y="240"/>
                    <a:pt x="89" y="237"/>
                    <a:pt x="89" y="237"/>
                  </a:cubicBezTo>
                  <a:close/>
                  <a:moveTo>
                    <a:pt x="85" y="237"/>
                  </a:moveTo>
                  <a:cubicBezTo>
                    <a:pt x="85" y="238"/>
                    <a:pt x="85" y="236"/>
                    <a:pt x="85" y="237"/>
                  </a:cubicBezTo>
                  <a:close/>
                  <a:moveTo>
                    <a:pt x="49" y="260"/>
                  </a:moveTo>
                  <a:cubicBezTo>
                    <a:pt x="49" y="260"/>
                    <a:pt x="49" y="261"/>
                    <a:pt x="49" y="260"/>
                  </a:cubicBezTo>
                  <a:close/>
                  <a:moveTo>
                    <a:pt x="63" y="257"/>
                  </a:moveTo>
                  <a:cubicBezTo>
                    <a:pt x="64" y="256"/>
                    <a:pt x="63" y="257"/>
                    <a:pt x="63" y="257"/>
                  </a:cubicBezTo>
                  <a:close/>
                  <a:moveTo>
                    <a:pt x="71" y="257"/>
                  </a:moveTo>
                  <a:cubicBezTo>
                    <a:pt x="71" y="257"/>
                    <a:pt x="73" y="256"/>
                    <a:pt x="73" y="256"/>
                  </a:cubicBezTo>
                  <a:cubicBezTo>
                    <a:pt x="73" y="256"/>
                    <a:pt x="70" y="255"/>
                    <a:pt x="71" y="257"/>
                  </a:cubicBezTo>
                  <a:close/>
                  <a:moveTo>
                    <a:pt x="72" y="257"/>
                  </a:moveTo>
                  <a:cubicBezTo>
                    <a:pt x="73" y="258"/>
                    <a:pt x="72" y="256"/>
                    <a:pt x="72" y="257"/>
                  </a:cubicBezTo>
                  <a:close/>
                  <a:moveTo>
                    <a:pt x="53" y="259"/>
                  </a:moveTo>
                  <a:cubicBezTo>
                    <a:pt x="53" y="258"/>
                    <a:pt x="53" y="260"/>
                    <a:pt x="53" y="259"/>
                  </a:cubicBezTo>
                  <a:close/>
                  <a:moveTo>
                    <a:pt x="71" y="258"/>
                  </a:moveTo>
                  <a:cubicBezTo>
                    <a:pt x="69" y="258"/>
                    <a:pt x="73" y="258"/>
                    <a:pt x="71" y="258"/>
                  </a:cubicBezTo>
                  <a:close/>
                  <a:moveTo>
                    <a:pt x="61" y="258"/>
                  </a:moveTo>
                  <a:cubicBezTo>
                    <a:pt x="61" y="258"/>
                    <a:pt x="61" y="258"/>
                    <a:pt x="61" y="257"/>
                  </a:cubicBezTo>
                  <a:cubicBezTo>
                    <a:pt x="61" y="257"/>
                    <a:pt x="61" y="257"/>
                    <a:pt x="61" y="258"/>
                  </a:cubicBezTo>
                  <a:close/>
                  <a:moveTo>
                    <a:pt x="62" y="257"/>
                  </a:moveTo>
                  <a:cubicBezTo>
                    <a:pt x="62" y="258"/>
                    <a:pt x="62" y="256"/>
                    <a:pt x="62" y="257"/>
                  </a:cubicBezTo>
                  <a:close/>
                  <a:moveTo>
                    <a:pt x="82" y="254"/>
                  </a:moveTo>
                  <a:cubicBezTo>
                    <a:pt x="82" y="255"/>
                    <a:pt x="82" y="254"/>
                    <a:pt x="82" y="254"/>
                  </a:cubicBezTo>
                  <a:close/>
                  <a:moveTo>
                    <a:pt x="74" y="243"/>
                  </a:moveTo>
                  <a:cubicBezTo>
                    <a:pt x="75" y="244"/>
                    <a:pt x="74" y="242"/>
                    <a:pt x="74" y="243"/>
                  </a:cubicBezTo>
                  <a:close/>
                  <a:moveTo>
                    <a:pt x="72" y="258"/>
                  </a:moveTo>
                  <a:cubicBezTo>
                    <a:pt x="73" y="258"/>
                    <a:pt x="70" y="257"/>
                    <a:pt x="72" y="258"/>
                  </a:cubicBezTo>
                  <a:close/>
                  <a:moveTo>
                    <a:pt x="74" y="257"/>
                  </a:moveTo>
                  <a:cubicBezTo>
                    <a:pt x="74" y="256"/>
                    <a:pt x="74" y="257"/>
                    <a:pt x="74" y="257"/>
                  </a:cubicBezTo>
                  <a:close/>
                  <a:moveTo>
                    <a:pt x="76" y="256"/>
                  </a:moveTo>
                  <a:cubicBezTo>
                    <a:pt x="75" y="255"/>
                    <a:pt x="76" y="257"/>
                    <a:pt x="76" y="256"/>
                  </a:cubicBezTo>
                  <a:close/>
                  <a:moveTo>
                    <a:pt x="83" y="253"/>
                  </a:moveTo>
                  <a:cubicBezTo>
                    <a:pt x="84" y="254"/>
                    <a:pt x="83" y="252"/>
                    <a:pt x="83" y="253"/>
                  </a:cubicBezTo>
                  <a:close/>
                  <a:moveTo>
                    <a:pt x="47" y="260"/>
                  </a:moveTo>
                  <a:cubicBezTo>
                    <a:pt x="47" y="261"/>
                    <a:pt x="47" y="260"/>
                    <a:pt x="47" y="260"/>
                  </a:cubicBezTo>
                  <a:close/>
                  <a:moveTo>
                    <a:pt x="49" y="263"/>
                  </a:moveTo>
                  <a:cubicBezTo>
                    <a:pt x="49" y="264"/>
                    <a:pt x="49" y="262"/>
                    <a:pt x="49" y="263"/>
                  </a:cubicBezTo>
                  <a:close/>
                  <a:moveTo>
                    <a:pt x="95" y="246"/>
                  </a:moveTo>
                  <a:cubicBezTo>
                    <a:pt x="94" y="244"/>
                    <a:pt x="95" y="247"/>
                    <a:pt x="95" y="246"/>
                  </a:cubicBezTo>
                  <a:close/>
                  <a:moveTo>
                    <a:pt x="104" y="247"/>
                  </a:moveTo>
                  <a:cubicBezTo>
                    <a:pt x="105" y="249"/>
                    <a:pt x="104" y="245"/>
                    <a:pt x="104" y="247"/>
                  </a:cubicBezTo>
                  <a:close/>
                  <a:moveTo>
                    <a:pt x="73" y="243"/>
                  </a:moveTo>
                  <a:cubicBezTo>
                    <a:pt x="73" y="242"/>
                    <a:pt x="74" y="243"/>
                    <a:pt x="73" y="243"/>
                  </a:cubicBezTo>
                  <a:close/>
                  <a:moveTo>
                    <a:pt x="61" y="247"/>
                  </a:moveTo>
                  <a:cubicBezTo>
                    <a:pt x="60" y="245"/>
                    <a:pt x="61" y="248"/>
                    <a:pt x="61" y="247"/>
                  </a:cubicBezTo>
                  <a:close/>
                  <a:moveTo>
                    <a:pt x="65" y="246"/>
                  </a:moveTo>
                  <a:cubicBezTo>
                    <a:pt x="65" y="247"/>
                    <a:pt x="65" y="245"/>
                    <a:pt x="65" y="246"/>
                  </a:cubicBezTo>
                  <a:close/>
                  <a:moveTo>
                    <a:pt x="51" y="259"/>
                  </a:moveTo>
                  <a:cubicBezTo>
                    <a:pt x="51" y="260"/>
                    <a:pt x="51" y="259"/>
                    <a:pt x="51" y="259"/>
                  </a:cubicBezTo>
                  <a:close/>
                  <a:moveTo>
                    <a:pt x="52" y="259"/>
                  </a:moveTo>
                  <a:cubicBezTo>
                    <a:pt x="51" y="259"/>
                    <a:pt x="52" y="260"/>
                    <a:pt x="52" y="259"/>
                  </a:cubicBezTo>
                  <a:close/>
                  <a:moveTo>
                    <a:pt x="50" y="260"/>
                  </a:moveTo>
                  <a:cubicBezTo>
                    <a:pt x="50" y="259"/>
                    <a:pt x="50" y="261"/>
                    <a:pt x="50" y="260"/>
                  </a:cubicBezTo>
                  <a:close/>
                  <a:moveTo>
                    <a:pt x="34" y="312"/>
                  </a:moveTo>
                  <a:cubicBezTo>
                    <a:pt x="34" y="313"/>
                    <a:pt x="35" y="312"/>
                    <a:pt x="34" y="312"/>
                  </a:cubicBezTo>
                  <a:close/>
                  <a:moveTo>
                    <a:pt x="25" y="298"/>
                  </a:moveTo>
                  <a:cubicBezTo>
                    <a:pt x="24" y="298"/>
                    <a:pt x="26" y="297"/>
                    <a:pt x="25" y="298"/>
                  </a:cubicBezTo>
                  <a:close/>
                  <a:moveTo>
                    <a:pt x="33" y="312"/>
                  </a:moveTo>
                  <a:cubicBezTo>
                    <a:pt x="33" y="311"/>
                    <a:pt x="34" y="313"/>
                    <a:pt x="33" y="312"/>
                  </a:cubicBezTo>
                  <a:close/>
                  <a:moveTo>
                    <a:pt x="55" y="329"/>
                  </a:moveTo>
                  <a:cubicBezTo>
                    <a:pt x="57" y="328"/>
                    <a:pt x="55" y="329"/>
                    <a:pt x="55" y="329"/>
                  </a:cubicBezTo>
                  <a:close/>
                  <a:moveTo>
                    <a:pt x="34" y="312"/>
                  </a:moveTo>
                  <a:cubicBezTo>
                    <a:pt x="33" y="314"/>
                    <a:pt x="35" y="310"/>
                    <a:pt x="34" y="312"/>
                  </a:cubicBezTo>
                  <a:close/>
                  <a:moveTo>
                    <a:pt x="51" y="311"/>
                  </a:moveTo>
                  <a:cubicBezTo>
                    <a:pt x="53" y="311"/>
                    <a:pt x="50" y="312"/>
                    <a:pt x="51" y="311"/>
                  </a:cubicBezTo>
                  <a:close/>
                  <a:moveTo>
                    <a:pt x="60" y="333"/>
                  </a:moveTo>
                  <a:cubicBezTo>
                    <a:pt x="60" y="333"/>
                    <a:pt x="61" y="333"/>
                    <a:pt x="61" y="333"/>
                  </a:cubicBezTo>
                  <a:cubicBezTo>
                    <a:pt x="60" y="333"/>
                    <a:pt x="57" y="323"/>
                    <a:pt x="57" y="323"/>
                  </a:cubicBezTo>
                  <a:cubicBezTo>
                    <a:pt x="57" y="323"/>
                    <a:pt x="56" y="323"/>
                    <a:pt x="56" y="323"/>
                  </a:cubicBezTo>
                  <a:cubicBezTo>
                    <a:pt x="56" y="323"/>
                    <a:pt x="57" y="327"/>
                    <a:pt x="57" y="327"/>
                  </a:cubicBezTo>
                  <a:cubicBezTo>
                    <a:pt x="57" y="328"/>
                    <a:pt x="57" y="329"/>
                    <a:pt x="58" y="330"/>
                  </a:cubicBezTo>
                  <a:cubicBezTo>
                    <a:pt x="58" y="330"/>
                    <a:pt x="59" y="330"/>
                    <a:pt x="58" y="330"/>
                  </a:cubicBezTo>
                  <a:cubicBezTo>
                    <a:pt x="58" y="330"/>
                    <a:pt x="58" y="330"/>
                    <a:pt x="58" y="330"/>
                  </a:cubicBezTo>
                  <a:cubicBezTo>
                    <a:pt x="59" y="331"/>
                    <a:pt x="59" y="332"/>
                    <a:pt x="60" y="333"/>
                  </a:cubicBezTo>
                  <a:cubicBezTo>
                    <a:pt x="60" y="333"/>
                    <a:pt x="60" y="333"/>
                    <a:pt x="60" y="333"/>
                  </a:cubicBezTo>
                  <a:cubicBezTo>
                    <a:pt x="60" y="333"/>
                    <a:pt x="60" y="333"/>
                    <a:pt x="60" y="333"/>
                  </a:cubicBezTo>
                  <a:close/>
                  <a:moveTo>
                    <a:pt x="35" y="312"/>
                  </a:moveTo>
                  <a:cubicBezTo>
                    <a:pt x="36" y="311"/>
                    <a:pt x="34" y="312"/>
                    <a:pt x="35" y="312"/>
                  </a:cubicBezTo>
                  <a:close/>
                  <a:moveTo>
                    <a:pt x="52" y="314"/>
                  </a:moveTo>
                  <a:cubicBezTo>
                    <a:pt x="52" y="314"/>
                    <a:pt x="55" y="323"/>
                    <a:pt x="55" y="323"/>
                  </a:cubicBezTo>
                  <a:cubicBezTo>
                    <a:pt x="59" y="323"/>
                    <a:pt x="53" y="313"/>
                    <a:pt x="52" y="314"/>
                  </a:cubicBezTo>
                  <a:close/>
                  <a:moveTo>
                    <a:pt x="55" y="319"/>
                  </a:moveTo>
                  <a:cubicBezTo>
                    <a:pt x="54" y="319"/>
                    <a:pt x="56" y="319"/>
                    <a:pt x="55" y="319"/>
                  </a:cubicBezTo>
                  <a:close/>
                  <a:moveTo>
                    <a:pt x="55" y="326"/>
                  </a:moveTo>
                  <a:cubicBezTo>
                    <a:pt x="56" y="326"/>
                    <a:pt x="54" y="327"/>
                    <a:pt x="55" y="326"/>
                  </a:cubicBezTo>
                  <a:close/>
                  <a:moveTo>
                    <a:pt x="47" y="328"/>
                  </a:moveTo>
                  <a:cubicBezTo>
                    <a:pt x="48" y="328"/>
                    <a:pt x="46" y="329"/>
                    <a:pt x="47" y="328"/>
                  </a:cubicBezTo>
                  <a:close/>
                  <a:moveTo>
                    <a:pt x="30" y="299"/>
                  </a:moveTo>
                  <a:cubicBezTo>
                    <a:pt x="30" y="299"/>
                    <a:pt x="29" y="299"/>
                    <a:pt x="29" y="299"/>
                  </a:cubicBezTo>
                  <a:cubicBezTo>
                    <a:pt x="29" y="299"/>
                    <a:pt x="29" y="299"/>
                    <a:pt x="29" y="299"/>
                  </a:cubicBezTo>
                  <a:cubicBezTo>
                    <a:pt x="30" y="299"/>
                    <a:pt x="30" y="299"/>
                    <a:pt x="30" y="299"/>
                  </a:cubicBezTo>
                  <a:close/>
                  <a:moveTo>
                    <a:pt x="46" y="306"/>
                  </a:moveTo>
                  <a:cubicBezTo>
                    <a:pt x="46" y="306"/>
                    <a:pt x="46" y="306"/>
                    <a:pt x="46" y="306"/>
                  </a:cubicBezTo>
                  <a:cubicBezTo>
                    <a:pt x="46" y="306"/>
                    <a:pt x="46" y="306"/>
                    <a:pt x="46" y="306"/>
                  </a:cubicBezTo>
                  <a:cubicBezTo>
                    <a:pt x="45" y="306"/>
                    <a:pt x="45" y="306"/>
                    <a:pt x="46" y="306"/>
                  </a:cubicBezTo>
                  <a:close/>
                  <a:moveTo>
                    <a:pt x="29" y="300"/>
                  </a:moveTo>
                  <a:cubicBezTo>
                    <a:pt x="29" y="300"/>
                    <a:pt x="29" y="300"/>
                    <a:pt x="29" y="300"/>
                  </a:cubicBezTo>
                  <a:cubicBezTo>
                    <a:pt x="29" y="300"/>
                    <a:pt x="30" y="300"/>
                    <a:pt x="30" y="300"/>
                  </a:cubicBezTo>
                  <a:cubicBezTo>
                    <a:pt x="30" y="300"/>
                    <a:pt x="30" y="300"/>
                    <a:pt x="29" y="300"/>
                  </a:cubicBezTo>
                  <a:close/>
                  <a:moveTo>
                    <a:pt x="46" y="305"/>
                  </a:moveTo>
                  <a:cubicBezTo>
                    <a:pt x="46" y="305"/>
                    <a:pt x="46" y="305"/>
                    <a:pt x="46" y="305"/>
                  </a:cubicBezTo>
                  <a:cubicBezTo>
                    <a:pt x="46" y="305"/>
                    <a:pt x="46" y="305"/>
                    <a:pt x="46" y="305"/>
                  </a:cubicBezTo>
                  <a:cubicBezTo>
                    <a:pt x="46" y="305"/>
                    <a:pt x="45" y="305"/>
                    <a:pt x="46" y="305"/>
                  </a:cubicBezTo>
                  <a:close/>
                  <a:moveTo>
                    <a:pt x="34" y="306"/>
                  </a:moveTo>
                  <a:cubicBezTo>
                    <a:pt x="34" y="306"/>
                    <a:pt x="33" y="306"/>
                    <a:pt x="34" y="306"/>
                  </a:cubicBezTo>
                  <a:close/>
                  <a:moveTo>
                    <a:pt x="33" y="305"/>
                  </a:moveTo>
                  <a:cubicBezTo>
                    <a:pt x="32" y="305"/>
                    <a:pt x="34" y="304"/>
                    <a:pt x="33" y="305"/>
                  </a:cubicBezTo>
                  <a:close/>
                  <a:moveTo>
                    <a:pt x="33" y="304"/>
                  </a:moveTo>
                  <a:cubicBezTo>
                    <a:pt x="32" y="305"/>
                    <a:pt x="33" y="304"/>
                    <a:pt x="33" y="304"/>
                  </a:cubicBezTo>
                  <a:close/>
                  <a:moveTo>
                    <a:pt x="31" y="300"/>
                  </a:moveTo>
                  <a:cubicBezTo>
                    <a:pt x="31" y="300"/>
                    <a:pt x="30" y="300"/>
                    <a:pt x="30" y="300"/>
                  </a:cubicBezTo>
                  <a:cubicBezTo>
                    <a:pt x="30" y="300"/>
                    <a:pt x="30" y="301"/>
                    <a:pt x="31" y="300"/>
                  </a:cubicBezTo>
                  <a:close/>
                  <a:moveTo>
                    <a:pt x="27" y="296"/>
                  </a:moveTo>
                  <a:cubicBezTo>
                    <a:pt x="27" y="296"/>
                    <a:pt x="26" y="296"/>
                    <a:pt x="27" y="296"/>
                  </a:cubicBezTo>
                  <a:close/>
                  <a:moveTo>
                    <a:pt x="29" y="298"/>
                  </a:moveTo>
                  <a:cubicBezTo>
                    <a:pt x="28" y="298"/>
                    <a:pt x="29" y="298"/>
                    <a:pt x="29" y="298"/>
                  </a:cubicBezTo>
                  <a:close/>
                  <a:moveTo>
                    <a:pt x="26" y="295"/>
                  </a:moveTo>
                  <a:cubicBezTo>
                    <a:pt x="27" y="295"/>
                    <a:pt x="26" y="296"/>
                    <a:pt x="26" y="295"/>
                  </a:cubicBezTo>
                  <a:close/>
                  <a:moveTo>
                    <a:pt x="43" y="301"/>
                  </a:moveTo>
                  <a:cubicBezTo>
                    <a:pt x="42" y="301"/>
                    <a:pt x="45" y="300"/>
                    <a:pt x="43" y="301"/>
                  </a:cubicBezTo>
                  <a:close/>
                  <a:moveTo>
                    <a:pt x="35" y="314"/>
                  </a:moveTo>
                  <a:cubicBezTo>
                    <a:pt x="35" y="313"/>
                    <a:pt x="34" y="314"/>
                    <a:pt x="35" y="314"/>
                  </a:cubicBezTo>
                  <a:close/>
                  <a:moveTo>
                    <a:pt x="29" y="298"/>
                  </a:moveTo>
                  <a:cubicBezTo>
                    <a:pt x="28" y="299"/>
                    <a:pt x="29" y="298"/>
                    <a:pt x="29" y="298"/>
                  </a:cubicBezTo>
                  <a:close/>
                  <a:moveTo>
                    <a:pt x="33" y="310"/>
                  </a:moveTo>
                  <a:cubicBezTo>
                    <a:pt x="33" y="310"/>
                    <a:pt x="33" y="310"/>
                    <a:pt x="33" y="310"/>
                  </a:cubicBezTo>
                  <a:cubicBezTo>
                    <a:pt x="33" y="310"/>
                    <a:pt x="33" y="310"/>
                    <a:pt x="33" y="310"/>
                  </a:cubicBezTo>
                  <a:cubicBezTo>
                    <a:pt x="33" y="310"/>
                    <a:pt x="32" y="310"/>
                    <a:pt x="33" y="310"/>
                  </a:cubicBezTo>
                  <a:close/>
                  <a:moveTo>
                    <a:pt x="46" y="336"/>
                  </a:moveTo>
                  <a:cubicBezTo>
                    <a:pt x="48" y="335"/>
                    <a:pt x="44" y="337"/>
                    <a:pt x="46" y="336"/>
                  </a:cubicBezTo>
                  <a:close/>
                  <a:moveTo>
                    <a:pt x="44" y="304"/>
                  </a:moveTo>
                  <a:cubicBezTo>
                    <a:pt x="43" y="305"/>
                    <a:pt x="45" y="304"/>
                    <a:pt x="44" y="304"/>
                  </a:cubicBezTo>
                  <a:close/>
                  <a:moveTo>
                    <a:pt x="39" y="320"/>
                  </a:moveTo>
                  <a:cubicBezTo>
                    <a:pt x="39" y="321"/>
                    <a:pt x="40" y="320"/>
                    <a:pt x="39" y="320"/>
                  </a:cubicBezTo>
                  <a:close/>
                  <a:moveTo>
                    <a:pt x="46" y="337"/>
                  </a:moveTo>
                  <a:cubicBezTo>
                    <a:pt x="47" y="337"/>
                    <a:pt x="45" y="338"/>
                    <a:pt x="46" y="337"/>
                  </a:cubicBezTo>
                  <a:close/>
                  <a:moveTo>
                    <a:pt x="36" y="315"/>
                  </a:moveTo>
                  <a:cubicBezTo>
                    <a:pt x="35" y="316"/>
                    <a:pt x="37" y="314"/>
                    <a:pt x="36" y="315"/>
                  </a:cubicBezTo>
                  <a:close/>
                  <a:moveTo>
                    <a:pt x="40" y="322"/>
                  </a:moveTo>
                  <a:cubicBezTo>
                    <a:pt x="41" y="321"/>
                    <a:pt x="39" y="322"/>
                    <a:pt x="40" y="322"/>
                  </a:cubicBezTo>
                  <a:close/>
                  <a:moveTo>
                    <a:pt x="38" y="320"/>
                  </a:moveTo>
                  <a:cubicBezTo>
                    <a:pt x="38" y="320"/>
                    <a:pt x="37" y="320"/>
                    <a:pt x="38" y="320"/>
                  </a:cubicBezTo>
                  <a:close/>
                  <a:moveTo>
                    <a:pt x="45" y="341"/>
                  </a:moveTo>
                  <a:cubicBezTo>
                    <a:pt x="45" y="341"/>
                    <a:pt x="48" y="340"/>
                    <a:pt x="49" y="340"/>
                  </a:cubicBezTo>
                  <a:cubicBezTo>
                    <a:pt x="49" y="340"/>
                    <a:pt x="47" y="338"/>
                    <a:pt x="47" y="338"/>
                  </a:cubicBezTo>
                  <a:cubicBezTo>
                    <a:pt x="47" y="339"/>
                    <a:pt x="45" y="341"/>
                    <a:pt x="45" y="341"/>
                  </a:cubicBezTo>
                  <a:close/>
                  <a:moveTo>
                    <a:pt x="49" y="312"/>
                  </a:moveTo>
                  <a:cubicBezTo>
                    <a:pt x="50" y="312"/>
                    <a:pt x="49" y="312"/>
                    <a:pt x="49" y="312"/>
                  </a:cubicBezTo>
                  <a:close/>
                  <a:moveTo>
                    <a:pt x="48" y="310"/>
                  </a:moveTo>
                  <a:cubicBezTo>
                    <a:pt x="49" y="310"/>
                    <a:pt x="48" y="311"/>
                    <a:pt x="48" y="310"/>
                  </a:cubicBezTo>
                  <a:close/>
                  <a:moveTo>
                    <a:pt x="48" y="311"/>
                  </a:moveTo>
                  <a:cubicBezTo>
                    <a:pt x="47" y="312"/>
                    <a:pt x="49" y="311"/>
                    <a:pt x="48" y="311"/>
                  </a:cubicBezTo>
                  <a:close/>
                  <a:moveTo>
                    <a:pt x="46" y="337"/>
                  </a:moveTo>
                  <a:cubicBezTo>
                    <a:pt x="46" y="337"/>
                    <a:pt x="46" y="337"/>
                    <a:pt x="47" y="338"/>
                  </a:cubicBezTo>
                  <a:cubicBezTo>
                    <a:pt x="47" y="337"/>
                    <a:pt x="47" y="337"/>
                    <a:pt x="46" y="337"/>
                  </a:cubicBezTo>
                  <a:close/>
                  <a:moveTo>
                    <a:pt x="52" y="312"/>
                  </a:moveTo>
                  <a:cubicBezTo>
                    <a:pt x="51" y="312"/>
                    <a:pt x="51" y="312"/>
                    <a:pt x="51" y="312"/>
                  </a:cubicBezTo>
                  <a:cubicBezTo>
                    <a:pt x="51" y="312"/>
                    <a:pt x="51" y="312"/>
                    <a:pt x="52" y="312"/>
                  </a:cubicBezTo>
                  <a:close/>
                  <a:moveTo>
                    <a:pt x="50" y="315"/>
                  </a:moveTo>
                  <a:cubicBezTo>
                    <a:pt x="50" y="315"/>
                    <a:pt x="51" y="315"/>
                    <a:pt x="50" y="31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思源宋体 CN" panose="02020700000000000000" pitchFamily="18" charset="-122"/>
                <a:ea typeface="思源宋体 CN" panose="02020700000000000000" pitchFamily="18" charset="-122"/>
                <a:sym typeface="思源宋体 CN" panose="02020700000000000000" pitchFamily="18" charset="-122"/>
              </a:endParaRPr>
            </a:p>
          </p:txBody>
        </p:sp>
        <p:sp>
          <p:nvSpPr>
            <p:cNvPr id="48" name="圆角矩形 47"/>
            <p:cNvSpPr/>
            <p:nvPr/>
          </p:nvSpPr>
          <p:spPr>
            <a:xfrm>
              <a:off x="1482503" y="2215267"/>
              <a:ext cx="3840196" cy="499579"/>
            </a:xfrm>
            <a:prstGeom prst="roundRect">
              <a:avLst>
                <a:gd name="adj" fmla="val 9274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宋体 CN" panose="02020700000000000000" pitchFamily="18" charset="-122"/>
                  <a:ea typeface="思源宋体 CN" panose="02020700000000000000" pitchFamily="18" charset="-122"/>
                  <a:sym typeface="思源宋体 CN" panose="02020700000000000000" pitchFamily="18" charset="-122"/>
                </a:rPr>
                <a:t>5/21-5/23</a:t>
              </a:r>
              <a:r>
                <a:rPr lang="zh-CN" altLang="en-US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宋体 CN" panose="02020700000000000000" pitchFamily="18" charset="-122"/>
                  <a:ea typeface="思源宋体 CN" panose="02020700000000000000" pitchFamily="18" charset="-122"/>
                  <a:sym typeface="思源宋体 CN" panose="02020700000000000000" pitchFamily="18" charset="-122"/>
                </a:rPr>
                <a:t> </a:t>
              </a:r>
              <a:r>
                <a:rPr lang="zh-CN" altLang="en-US" sz="1600" b="1" dirty="0">
                  <a:solidFill>
                    <a:srgbClr val="FF0000"/>
                  </a:solidFill>
                  <a:latin typeface="思源宋体 CN" panose="02020700000000000000" pitchFamily="18" charset="-122"/>
                  <a:ea typeface="思源宋体 CN" panose="02020700000000000000" pitchFamily="18" charset="-122"/>
                  <a:sym typeface="思源宋体 CN" panose="02020700000000000000" pitchFamily="18" charset="-122"/>
                </a:rPr>
                <a:t>终于爆雷</a:t>
              </a:r>
              <a:endParaRPr lang="en-US" altLang="zh-CN" sz="1600" b="1" dirty="0">
                <a:solidFill>
                  <a:srgbClr val="FF0000"/>
                </a:solidFill>
                <a:latin typeface="思源宋体 CN" panose="02020700000000000000" pitchFamily="18" charset="-122"/>
                <a:ea typeface="思源宋体 CN" panose="02020700000000000000" pitchFamily="18" charset="-122"/>
                <a:sym typeface="思源宋体 CN" panose="02020700000000000000" pitchFamily="18" charset="-122"/>
              </a:endParaRPr>
            </a:p>
          </p:txBody>
        </p:sp>
        <p:sp>
          <p:nvSpPr>
            <p:cNvPr id="49" name="文本框 25"/>
            <p:cNvSpPr txBox="1"/>
            <p:nvPr/>
          </p:nvSpPr>
          <p:spPr>
            <a:xfrm>
              <a:off x="1482503" y="2609765"/>
              <a:ext cx="3488800" cy="17216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宋体 CN" panose="02020700000000000000" pitchFamily="18" charset="-122"/>
                  <a:ea typeface="思源宋体 CN" panose="02020700000000000000" pitchFamily="18" charset="-122"/>
                  <a:sym typeface="思源宋体 CN" panose="02020700000000000000" pitchFamily="18" charset="-122"/>
                </a:rPr>
                <a:t>不承认欺骗并依旧暗示</a:t>
              </a:r>
              <a:r>
                <a: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宋体 CN" panose="02020700000000000000" pitchFamily="18" charset="-122"/>
                  <a:ea typeface="思源宋体 CN" panose="02020700000000000000" pitchFamily="18" charset="-122"/>
                  <a:sym typeface="思源宋体 CN" panose="02020700000000000000" pitchFamily="18" charset="-122"/>
                </a:rPr>
                <a:t>C</a:t>
              </a:r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宋体 CN" panose="02020700000000000000" pitchFamily="18" charset="-122"/>
                  <a:ea typeface="思源宋体 CN" panose="02020700000000000000" pitchFamily="18" charset="-122"/>
                  <a:sym typeface="思源宋体 CN" panose="02020700000000000000" pitchFamily="18" charset="-122"/>
                </a:rPr>
                <a:t>“知三当三”但被打脸，</a:t>
              </a:r>
              <a:r>
                <a:rPr lang="zh-CN" altLang="en-US" sz="1200" dirty="0">
                  <a:solidFill>
                    <a:srgbClr val="C00000"/>
                  </a:solidFill>
                  <a:latin typeface="思源宋体 CN" panose="02020700000000000000" pitchFamily="18" charset="-122"/>
                  <a:ea typeface="思源宋体 CN" panose="02020700000000000000" pitchFamily="18" charset="-122"/>
                  <a:sym typeface="思源宋体 CN" panose="02020700000000000000" pitchFamily="18" charset="-122"/>
                </a:rPr>
                <a:t>表面道歉承认“一脚踏两船”</a:t>
              </a:r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宋体 CN" panose="02020700000000000000" pitchFamily="18" charset="-122"/>
                  <a:ea typeface="思源宋体 CN" panose="02020700000000000000" pitchFamily="18" charset="-122"/>
                  <a:sym typeface="思源宋体 CN" panose="02020700000000000000" pitchFamily="18" charset="-122"/>
                </a:rPr>
                <a:t>面对</a:t>
              </a:r>
              <a:r>
                <a: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宋体 CN" panose="02020700000000000000" pitchFamily="18" charset="-122"/>
                  <a:ea typeface="思源宋体 CN" panose="02020700000000000000" pitchFamily="18" charset="-122"/>
                  <a:sym typeface="思源宋体 CN" panose="02020700000000000000" pitchFamily="18" charset="-122"/>
                </a:rPr>
                <a:t>C</a:t>
              </a:r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宋体 CN" panose="02020700000000000000" pitchFamily="18" charset="-122"/>
                  <a:ea typeface="思源宋体 CN" panose="02020700000000000000" pitchFamily="18" charset="-122"/>
                  <a:sym typeface="思源宋体 CN" panose="02020700000000000000" pitchFamily="18" charset="-122"/>
                </a:rPr>
                <a:t>质问细节时慌张说“你在录音吗？”，后假装服软，说自己身体不好说不了话来</a:t>
              </a:r>
              <a:r>
                <a:rPr lang="zh-CN" altLang="en-US" sz="1200" dirty="0">
                  <a:solidFill>
                    <a:srgbClr val="C00000"/>
                  </a:solidFill>
                  <a:latin typeface="思源宋体 CN" panose="02020700000000000000" pitchFamily="18" charset="-122"/>
                  <a:ea typeface="思源宋体 CN" panose="02020700000000000000" pitchFamily="18" charset="-122"/>
                  <a:sym typeface="思源宋体 CN" panose="02020700000000000000" pitchFamily="18" charset="-122"/>
                </a:rPr>
                <a:t>逃避</a:t>
              </a:r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宋体 CN" panose="02020700000000000000" pitchFamily="18" charset="-122"/>
                  <a:ea typeface="思源宋体 CN" panose="02020700000000000000" pitchFamily="18" charset="-122"/>
                  <a:sym typeface="思源宋体 CN" panose="02020700000000000000" pitchFamily="18" charset="-122"/>
                </a:rPr>
                <a:t>。</a:t>
              </a:r>
              <a:endPara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宋体 CN" panose="02020700000000000000" pitchFamily="18" charset="-122"/>
                <a:ea typeface="思源宋体 CN" panose="02020700000000000000" pitchFamily="18" charset="-122"/>
                <a:sym typeface="思源宋体 CN" panose="02020700000000000000" pitchFamily="18" charset="-122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200" b="1" dirty="0">
                  <a:solidFill>
                    <a:srgbClr val="FF0000"/>
                  </a:solidFill>
                  <a:latin typeface="思源宋体 CN" panose="02020700000000000000" pitchFamily="18" charset="-122"/>
                  <a:ea typeface="思源宋体 CN" panose="02020700000000000000" pitchFamily="18" charset="-122"/>
                  <a:sym typeface="思源宋体 CN" panose="02020700000000000000" pitchFamily="18" charset="-122"/>
                </a:rPr>
                <a:t>处理结果：退还</a:t>
              </a:r>
              <a:r>
                <a:rPr lang="en-US" altLang="zh-CN" sz="1200" b="1" dirty="0">
                  <a:solidFill>
                    <a:srgbClr val="FF0000"/>
                  </a:solidFill>
                  <a:latin typeface="思源宋体 CN" panose="02020700000000000000" pitchFamily="18" charset="-122"/>
                  <a:ea typeface="思源宋体 CN" panose="02020700000000000000" pitchFamily="18" charset="-122"/>
                  <a:sym typeface="思源宋体 CN" panose="02020700000000000000" pitchFamily="18" charset="-122"/>
                </a:rPr>
                <a:t>B</a:t>
              </a:r>
              <a:r>
                <a:rPr lang="zh-CN" altLang="en-US" sz="1200" b="1" dirty="0">
                  <a:solidFill>
                    <a:srgbClr val="FF0000"/>
                  </a:solidFill>
                  <a:latin typeface="思源宋体 CN" panose="02020700000000000000" pitchFamily="18" charset="-122"/>
                  <a:ea typeface="思源宋体 CN" panose="02020700000000000000" pitchFamily="18" charset="-122"/>
                  <a:sym typeface="思源宋体 CN" panose="02020700000000000000" pitchFamily="18" charset="-122"/>
                </a:rPr>
                <a:t>恋爱费用，对</a:t>
              </a:r>
              <a:r>
                <a:rPr lang="en-US" altLang="zh-CN" sz="1200" b="1" dirty="0">
                  <a:solidFill>
                    <a:srgbClr val="FF0000"/>
                  </a:solidFill>
                  <a:latin typeface="思源宋体 CN" panose="02020700000000000000" pitchFamily="18" charset="-122"/>
                  <a:ea typeface="思源宋体 CN" panose="02020700000000000000" pitchFamily="18" charset="-122"/>
                  <a:sym typeface="思源宋体 CN" panose="02020700000000000000" pitchFamily="18" charset="-122"/>
                </a:rPr>
                <a:t>C</a:t>
              </a:r>
              <a:r>
                <a:rPr lang="zh-CN" altLang="en-US" sz="1200" b="1" dirty="0">
                  <a:solidFill>
                    <a:srgbClr val="FF0000"/>
                  </a:solidFill>
                  <a:latin typeface="思源宋体 CN" panose="02020700000000000000" pitchFamily="18" charset="-122"/>
                  <a:ea typeface="思源宋体 CN" panose="02020700000000000000" pitchFamily="18" charset="-122"/>
                  <a:sym typeface="思源宋体 CN" panose="02020700000000000000" pitchFamily="18" charset="-122"/>
                </a:rPr>
                <a:t>道歉后退群</a:t>
              </a:r>
              <a:endParaRPr lang="en-US" altLang="zh-CN" sz="1200" b="1" dirty="0">
                <a:solidFill>
                  <a:srgbClr val="FF0000"/>
                </a:solidFill>
                <a:latin typeface="思源宋体 CN" panose="02020700000000000000" pitchFamily="18" charset="-122"/>
                <a:ea typeface="思源宋体 CN" panose="02020700000000000000" pitchFamily="18" charset="-122"/>
                <a:sym typeface="思源宋体 CN" panose="02020700000000000000" pitchFamily="18" charset="-122"/>
              </a:endParaRPr>
            </a:p>
            <a:p>
              <a:pPr>
                <a:lnSpc>
                  <a:spcPct val="150000"/>
                </a:lnSpc>
              </a:pPr>
              <a:endParaRPr lang="zh-CN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思源宋体 CN" panose="02020700000000000000" pitchFamily="18" charset="-122"/>
                <a:ea typeface="思源宋体 CN" panose="02020700000000000000" pitchFamily="18" charset="-122"/>
                <a:sym typeface="思源宋体 CN" panose="02020700000000000000" pitchFamily="18" charset="-122"/>
              </a:endParaRPr>
            </a:p>
          </p:txBody>
        </p:sp>
      </p:grpSp>
      <p:sp>
        <p:nvSpPr>
          <p:cNvPr id="30" name="文本框 29">
            <a:extLst>
              <a:ext uri="{FF2B5EF4-FFF2-40B4-BE49-F238E27FC236}">
                <a16:creationId xmlns:a16="http://schemas.microsoft.com/office/drawing/2014/main" id="{9B93AB08-CB71-4FDC-86E4-02FB8A6CC260}"/>
              </a:ext>
            </a:extLst>
          </p:cNvPr>
          <p:cNvSpPr txBox="1"/>
          <p:nvPr/>
        </p:nvSpPr>
        <p:spPr>
          <a:xfrm>
            <a:off x="3654510" y="713107"/>
            <a:ext cx="48989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 CN" panose="02020700000000000000" pitchFamily="18" charset="-122"/>
                <a:ea typeface="思源宋体 CN" panose="02020700000000000000" pitchFamily="18" charset="-122"/>
                <a:sym typeface="思源宋体 CN" panose="02020700000000000000" pitchFamily="18" charset="-122"/>
              </a:rPr>
              <a:t>2022</a:t>
            </a:r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 CN" panose="02020700000000000000" pitchFamily="18" charset="-122"/>
                <a:ea typeface="思源宋体 CN" panose="02020700000000000000" pitchFamily="18" charset="-122"/>
                <a:sym typeface="思源宋体 CN" panose="02020700000000000000" pitchFamily="18" charset="-122"/>
              </a:rPr>
              <a:t>年</a:t>
            </a:r>
            <a:r>
              <a: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 CN" panose="02020700000000000000" pitchFamily="18" charset="-122"/>
                <a:ea typeface="思源宋体 CN" panose="02020700000000000000" pitchFamily="18" charset="-122"/>
                <a:sym typeface="思源宋体 CN" panose="02020700000000000000" pitchFamily="18" charset="-122"/>
              </a:rPr>
              <a:t>2-5</a:t>
            </a:r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 CN" panose="02020700000000000000" pitchFamily="18" charset="-122"/>
                <a:ea typeface="思源宋体 CN" panose="02020700000000000000" pitchFamily="18" charset="-122"/>
                <a:sym typeface="思源宋体 CN" panose="02020700000000000000" pitchFamily="18" charset="-122"/>
              </a:rPr>
              <a:t>月事件时间轴</a:t>
            </a:r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910D11DF-F3E4-4A7C-A8C3-BF68F3AFAC6F}"/>
              </a:ext>
            </a:extLst>
          </p:cNvPr>
          <p:cNvCxnSpPr/>
          <p:nvPr/>
        </p:nvCxnSpPr>
        <p:spPr>
          <a:xfrm>
            <a:off x="2479756" y="3914452"/>
            <a:ext cx="0" cy="902029"/>
          </a:xfrm>
          <a:prstGeom prst="line">
            <a:avLst/>
          </a:prstGeom>
          <a:ln>
            <a:solidFill>
              <a:schemeClr val="accent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E240F9EF-DDB3-4BE5-B5D8-E4A22F8C6397}"/>
              </a:ext>
            </a:extLst>
          </p:cNvPr>
          <p:cNvCxnSpPr/>
          <p:nvPr/>
        </p:nvCxnSpPr>
        <p:spPr>
          <a:xfrm>
            <a:off x="7058486" y="3914452"/>
            <a:ext cx="0" cy="902029"/>
          </a:xfrm>
          <a:prstGeom prst="line">
            <a:avLst/>
          </a:prstGeom>
          <a:ln>
            <a:solidFill>
              <a:schemeClr val="accent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8301F79E-1205-4C19-90BC-5F1334D78F04}"/>
              </a:ext>
            </a:extLst>
          </p:cNvPr>
          <p:cNvCxnSpPr/>
          <p:nvPr/>
        </p:nvCxnSpPr>
        <p:spPr>
          <a:xfrm>
            <a:off x="4769121" y="2942742"/>
            <a:ext cx="0" cy="902029"/>
          </a:xfrm>
          <a:prstGeom prst="line">
            <a:avLst/>
          </a:prstGeom>
          <a:ln>
            <a:solidFill>
              <a:schemeClr val="accent2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7BFDD638-0E4C-49C2-AC40-9D2B02E97406}"/>
              </a:ext>
            </a:extLst>
          </p:cNvPr>
          <p:cNvCxnSpPr/>
          <p:nvPr/>
        </p:nvCxnSpPr>
        <p:spPr>
          <a:xfrm>
            <a:off x="9347851" y="2942742"/>
            <a:ext cx="0" cy="902029"/>
          </a:xfrm>
          <a:prstGeom prst="line">
            <a:avLst/>
          </a:prstGeom>
          <a:ln>
            <a:solidFill>
              <a:schemeClr val="accent2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2128FB15-4937-4089-A23E-DC514B26C4F3}"/>
              </a:ext>
            </a:extLst>
          </p:cNvPr>
          <p:cNvCxnSpPr/>
          <p:nvPr/>
        </p:nvCxnSpPr>
        <p:spPr>
          <a:xfrm>
            <a:off x="1011555" y="3920496"/>
            <a:ext cx="10033635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椭圆 28">
            <a:extLst>
              <a:ext uri="{FF2B5EF4-FFF2-40B4-BE49-F238E27FC236}">
                <a16:creationId xmlns:a16="http://schemas.microsoft.com/office/drawing/2014/main" id="{8F5D19A8-9A40-4394-BF90-1EC77A0DDF82}"/>
              </a:ext>
            </a:extLst>
          </p:cNvPr>
          <p:cNvSpPr/>
          <p:nvPr/>
        </p:nvSpPr>
        <p:spPr>
          <a:xfrm>
            <a:off x="2284498" y="3719195"/>
            <a:ext cx="390517" cy="390517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思源宋体 CN" panose="02020700000000000000" pitchFamily="18" charset="-122"/>
                <a:ea typeface="思源宋体 CN" panose="02020700000000000000" pitchFamily="18" charset="-122"/>
                <a:cs typeface="+mn-ea"/>
                <a:sym typeface="思源宋体 CN" panose="02020700000000000000" pitchFamily="18" charset="-122"/>
              </a:rPr>
              <a:t>1</a:t>
            </a:r>
          </a:p>
        </p:txBody>
      </p:sp>
      <p:sp>
        <p:nvSpPr>
          <p:cNvPr id="38" name="椭圆 37">
            <a:extLst>
              <a:ext uri="{FF2B5EF4-FFF2-40B4-BE49-F238E27FC236}">
                <a16:creationId xmlns:a16="http://schemas.microsoft.com/office/drawing/2014/main" id="{4BE0B8E1-41E1-4359-BC7D-2F1D9DEB4E80}"/>
              </a:ext>
            </a:extLst>
          </p:cNvPr>
          <p:cNvSpPr/>
          <p:nvPr/>
        </p:nvSpPr>
        <p:spPr>
          <a:xfrm>
            <a:off x="4573863" y="3719194"/>
            <a:ext cx="390517" cy="390517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思源宋体 CN" panose="02020700000000000000" pitchFamily="18" charset="-122"/>
                <a:ea typeface="思源宋体 CN" panose="02020700000000000000" pitchFamily="18" charset="-122"/>
                <a:cs typeface="+mn-ea"/>
                <a:sym typeface="思源宋体 CN" panose="02020700000000000000" pitchFamily="18" charset="-122"/>
              </a:rPr>
              <a:t>2</a:t>
            </a:r>
          </a:p>
        </p:txBody>
      </p:sp>
      <p:sp>
        <p:nvSpPr>
          <p:cNvPr id="39" name="椭圆 38">
            <a:extLst>
              <a:ext uri="{FF2B5EF4-FFF2-40B4-BE49-F238E27FC236}">
                <a16:creationId xmlns:a16="http://schemas.microsoft.com/office/drawing/2014/main" id="{83DD89FB-D691-4FE3-AA0B-C8E40F41B41D}"/>
              </a:ext>
            </a:extLst>
          </p:cNvPr>
          <p:cNvSpPr/>
          <p:nvPr/>
        </p:nvSpPr>
        <p:spPr>
          <a:xfrm>
            <a:off x="6863228" y="3719194"/>
            <a:ext cx="390517" cy="390517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思源宋体 CN" panose="02020700000000000000" pitchFamily="18" charset="-122"/>
                <a:ea typeface="思源宋体 CN" panose="02020700000000000000" pitchFamily="18" charset="-122"/>
                <a:cs typeface="+mn-ea"/>
                <a:sym typeface="思源宋体 CN" panose="02020700000000000000" pitchFamily="18" charset="-122"/>
              </a:rPr>
              <a:t>3</a:t>
            </a:r>
          </a:p>
        </p:txBody>
      </p:sp>
      <p:sp>
        <p:nvSpPr>
          <p:cNvPr id="50" name="椭圆 49">
            <a:extLst>
              <a:ext uri="{FF2B5EF4-FFF2-40B4-BE49-F238E27FC236}">
                <a16:creationId xmlns:a16="http://schemas.microsoft.com/office/drawing/2014/main" id="{A89D1223-6D9D-4472-B33C-D60B5A838F62}"/>
              </a:ext>
            </a:extLst>
          </p:cNvPr>
          <p:cNvSpPr/>
          <p:nvPr/>
        </p:nvSpPr>
        <p:spPr>
          <a:xfrm>
            <a:off x="9152593" y="3750226"/>
            <a:ext cx="390517" cy="390517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思源宋体 CN" panose="02020700000000000000" pitchFamily="18" charset="-122"/>
                <a:ea typeface="思源宋体 CN" panose="02020700000000000000" pitchFamily="18" charset="-122"/>
                <a:cs typeface="+mn-ea"/>
                <a:sym typeface="思源宋体 CN" panose="02020700000000000000" pitchFamily="18" charset="-122"/>
              </a:rPr>
              <a:t>4</a:t>
            </a:r>
          </a:p>
        </p:txBody>
      </p:sp>
      <p:sp>
        <p:nvSpPr>
          <p:cNvPr id="51" name="椭圆 50">
            <a:extLst>
              <a:ext uri="{FF2B5EF4-FFF2-40B4-BE49-F238E27FC236}">
                <a16:creationId xmlns:a16="http://schemas.microsoft.com/office/drawing/2014/main" id="{9B4094CB-D5CE-4B6D-9C18-8A4CB70D7C3C}"/>
              </a:ext>
            </a:extLst>
          </p:cNvPr>
          <p:cNvSpPr/>
          <p:nvPr/>
        </p:nvSpPr>
        <p:spPr>
          <a:xfrm>
            <a:off x="2110105" y="5047621"/>
            <a:ext cx="738505" cy="738505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思源宋体 CN" panose="02020700000000000000" pitchFamily="18" charset="-122"/>
              <a:ea typeface="思源宋体 CN" panose="02020700000000000000" pitchFamily="18" charset="-122"/>
              <a:cs typeface="+mn-ea"/>
              <a:sym typeface="思源宋体 CN" panose="02020700000000000000" pitchFamily="18" charset="-122"/>
            </a:endParaRPr>
          </a:p>
        </p:txBody>
      </p:sp>
      <p:sp>
        <p:nvSpPr>
          <p:cNvPr id="52" name="椭圆 51">
            <a:extLst>
              <a:ext uri="{FF2B5EF4-FFF2-40B4-BE49-F238E27FC236}">
                <a16:creationId xmlns:a16="http://schemas.microsoft.com/office/drawing/2014/main" id="{A3384FEB-7FC3-4818-84BB-9C5D0649E9A8}"/>
              </a:ext>
            </a:extLst>
          </p:cNvPr>
          <p:cNvSpPr/>
          <p:nvPr/>
        </p:nvSpPr>
        <p:spPr>
          <a:xfrm>
            <a:off x="4227558" y="2035136"/>
            <a:ext cx="738505" cy="738505"/>
          </a:xfrm>
          <a:prstGeom prst="ellipse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思源宋体 CN" panose="02020700000000000000" pitchFamily="18" charset="-122"/>
              <a:ea typeface="思源宋体 CN" panose="02020700000000000000" pitchFamily="18" charset="-122"/>
              <a:cs typeface="+mn-ea"/>
              <a:sym typeface="思源宋体 CN" panose="02020700000000000000" pitchFamily="18" charset="-122"/>
            </a:endParaRPr>
          </a:p>
        </p:txBody>
      </p:sp>
      <p:sp>
        <p:nvSpPr>
          <p:cNvPr id="53" name="椭圆 52">
            <a:extLst>
              <a:ext uri="{FF2B5EF4-FFF2-40B4-BE49-F238E27FC236}">
                <a16:creationId xmlns:a16="http://schemas.microsoft.com/office/drawing/2014/main" id="{E135C2FC-CC13-4226-B905-3F26C92CFE2B}"/>
              </a:ext>
            </a:extLst>
          </p:cNvPr>
          <p:cNvSpPr/>
          <p:nvPr/>
        </p:nvSpPr>
        <p:spPr>
          <a:xfrm>
            <a:off x="9143436" y="2035137"/>
            <a:ext cx="738505" cy="738505"/>
          </a:xfrm>
          <a:prstGeom prst="ellipse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思源宋体 CN" panose="02020700000000000000" pitchFamily="18" charset="-122"/>
              <a:ea typeface="思源宋体 CN" panose="02020700000000000000" pitchFamily="18" charset="-122"/>
              <a:cs typeface="+mn-ea"/>
              <a:sym typeface="思源宋体 CN" panose="02020700000000000000" pitchFamily="18" charset="-122"/>
            </a:endParaRPr>
          </a:p>
        </p:txBody>
      </p:sp>
      <p:sp>
        <p:nvSpPr>
          <p:cNvPr id="54" name="椭圆 53">
            <a:extLst>
              <a:ext uri="{FF2B5EF4-FFF2-40B4-BE49-F238E27FC236}">
                <a16:creationId xmlns:a16="http://schemas.microsoft.com/office/drawing/2014/main" id="{42B8C6BF-076D-48C7-91C6-65195A7957A7}"/>
              </a:ext>
            </a:extLst>
          </p:cNvPr>
          <p:cNvSpPr/>
          <p:nvPr/>
        </p:nvSpPr>
        <p:spPr>
          <a:xfrm>
            <a:off x="6717030" y="5047621"/>
            <a:ext cx="738505" cy="738505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思源宋体 CN" panose="02020700000000000000" pitchFamily="18" charset="-122"/>
              <a:ea typeface="思源宋体 CN" panose="02020700000000000000" pitchFamily="18" charset="-122"/>
              <a:cs typeface="+mn-ea"/>
              <a:sym typeface="思源宋体 CN" panose="02020700000000000000" pitchFamily="18" charset="-122"/>
            </a:endParaRPr>
          </a:p>
        </p:txBody>
      </p:sp>
      <p:sp>
        <p:nvSpPr>
          <p:cNvPr id="42" name="文本框 25">
            <a:extLst>
              <a:ext uri="{FF2B5EF4-FFF2-40B4-BE49-F238E27FC236}">
                <a16:creationId xmlns:a16="http://schemas.microsoft.com/office/drawing/2014/main" id="{92A9957E-59AD-CC4A-9A62-6B939A54975E}"/>
              </a:ext>
            </a:extLst>
          </p:cNvPr>
          <p:cNvSpPr txBox="1"/>
          <p:nvPr/>
        </p:nvSpPr>
        <p:spPr>
          <a:xfrm>
            <a:off x="5079087" y="2279075"/>
            <a:ext cx="4018091" cy="14446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宋体 CN" panose="02020700000000000000" pitchFamily="18" charset="-122"/>
                <a:ea typeface="思源宋体 CN" panose="02020700000000000000" pitchFamily="18" charset="-122"/>
                <a:sym typeface="思源宋体 CN" panose="02020700000000000000" pitchFamily="18" charset="-122"/>
              </a:rPr>
              <a:t>骗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宋体 CN" panose="02020700000000000000" pitchFamily="18" charset="-122"/>
                <a:ea typeface="思源宋体 CN" panose="02020700000000000000" pitchFamily="18" charset="-122"/>
                <a:sym typeface="思源宋体 CN" panose="02020700000000000000" pitchFamily="18" charset="-122"/>
              </a:rPr>
              <a:t>C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宋体 CN" panose="02020700000000000000" pitchFamily="18" charset="-122"/>
                <a:ea typeface="思源宋体 CN" panose="02020700000000000000" pitchFamily="18" charset="-122"/>
                <a:sym typeface="思源宋体 CN" panose="02020700000000000000" pitchFamily="18" charset="-122"/>
              </a:rPr>
              <a:t>小姐说与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宋体 CN" panose="02020700000000000000" pitchFamily="18" charset="-122"/>
                <a:ea typeface="思源宋体 CN" panose="02020700000000000000" pitchFamily="18" charset="-122"/>
                <a:sym typeface="思源宋体 CN" panose="02020700000000000000" pitchFamily="18" charset="-122"/>
              </a:rPr>
              <a:t>B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宋体 CN" panose="02020700000000000000" pitchFamily="18" charset="-122"/>
                <a:ea typeface="思源宋体 CN" panose="02020700000000000000" pitchFamily="18" charset="-122"/>
                <a:sym typeface="思源宋体 CN" panose="02020700000000000000" pitchFamily="18" charset="-122"/>
              </a:rPr>
              <a:t>不合适，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宋体 CN" panose="02020700000000000000" pitchFamily="18" charset="-122"/>
                <a:ea typeface="思源宋体 CN" panose="02020700000000000000" pitchFamily="18" charset="-122"/>
                <a:sym typeface="思源宋体 CN" panose="02020700000000000000" pitchFamily="18" charset="-122"/>
              </a:rPr>
              <a:t>B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宋体 CN" panose="02020700000000000000" pitchFamily="18" charset="-122"/>
                <a:ea typeface="思源宋体 CN" panose="02020700000000000000" pitchFamily="18" charset="-122"/>
                <a:sym typeface="思源宋体 CN" panose="02020700000000000000" pitchFamily="18" charset="-122"/>
              </a:rPr>
              <a:t>依旧单方喜欢会了断，恋爱后依旧欺骗表面提供情绪价值，后背诋毁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宋体 CN" panose="02020700000000000000" pitchFamily="18" charset="-122"/>
                <a:ea typeface="思源宋体 CN" panose="02020700000000000000" pitchFamily="18" charset="-122"/>
                <a:sym typeface="思源宋体 CN" panose="02020700000000000000" pitchFamily="18" charset="-122"/>
              </a:rPr>
              <a:t>C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宋体 CN" panose="02020700000000000000" pitchFamily="18" charset="-122"/>
                <a:ea typeface="思源宋体 CN" panose="02020700000000000000" pitchFamily="18" charset="-122"/>
                <a:sym typeface="思源宋体 CN" panose="02020700000000000000" pitchFamily="18" charset="-122"/>
              </a:rPr>
              <a:t>倒贴被揭穿后居然反问“你不是知道我和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宋体 CN" panose="02020700000000000000" pitchFamily="18" charset="-122"/>
                <a:ea typeface="思源宋体 CN" panose="02020700000000000000" pitchFamily="18" charset="-122"/>
                <a:sym typeface="思源宋体 CN" panose="02020700000000000000" pitchFamily="18" charset="-122"/>
              </a:rPr>
              <a:t>B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宋体 CN" panose="02020700000000000000" pitchFamily="18" charset="-122"/>
                <a:ea typeface="思源宋体 CN" panose="02020700000000000000" pitchFamily="18" charset="-122"/>
                <a:sym typeface="思源宋体 CN" panose="02020700000000000000" pitchFamily="18" charset="-122"/>
              </a:rPr>
              <a:t>在一起吗？”被实锤打脸后承认一脚踏两船，就是摆烂，“我已经和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宋体 CN" panose="02020700000000000000" pitchFamily="18" charset="-122"/>
                <a:ea typeface="思源宋体 CN" panose="02020700000000000000" pitchFamily="18" charset="-122"/>
                <a:sym typeface="思源宋体 CN" panose="02020700000000000000" pitchFamily="18" charset="-122"/>
              </a:rPr>
              <a:t>B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宋体 CN" panose="02020700000000000000" pitchFamily="18" charset="-122"/>
                <a:ea typeface="思源宋体 CN" panose="02020700000000000000" pitchFamily="18" charset="-122"/>
                <a:sym typeface="思源宋体 CN" panose="02020700000000000000" pitchFamily="18" charset="-122"/>
              </a:rPr>
              <a:t>分了，问题解决了呀，还要怎样？”</a:t>
            </a:r>
          </a:p>
        </p:txBody>
      </p:sp>
      <p:pic>
        <p:nvPicPr>
          <p:cNvPr id="65" name="图片 64">
            <a:extLst>
              <a:ext uri="{FF2B5EF4-FFF2-40B4-BE49-F238E27FC236}">
                <a16:creationId xmlns:a16="http://schemas.microsoft.com/office/drawing/2014/main" id="{3E14EC0E-BFB0-264B-82B1-B23CF15EFB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2006" y="1094570"/>
            <a:ext cx="6883400" cy="29210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0E7265CE-4F42-0D4F-B7B8-0D7153F85013}"/>
              </a:ext>
            </a:extLst>
          </p:cNvPr>
          <p:cNvSpPr txBox="1"/>
          <p:nvPr/>
        </p:nvSpPr>
        <p:spPr>
          <a:xfrm>
            <a:off x="4158228" y="1981550"/>
            <a:ext cx="8771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5400" dirty="0"/>
              <a:t>🐟</a:t>
            </a:r>
            <a:endParaRPr kumimoji="1" lang="zh-CN" altLang="en-US" sz="5400" dirty="0"/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ADEEF797-EC99-0E48-8539-2D88B907D509}"/>
              </a:ext>
            </a:extLst>
          </p:cNvPr>
          <p:cNvSpPr txBox="1"/>
          <p:nvPr/>
        </p:nvSpPr>
        <p:spPr>
          <a:xfrm>
            <a:off x="2036079" y="5000264"/>
            <a:ext cx="8771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5400" dirty="0"/>
              <a:t>🐠</a:t>
            </a:r>
            <a:endParaRPr kumimoji="1" lang="zh-CN" altLang="en-US" sz="5400" dirty="0"/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4B02207E-1C63-3545-B8A2-7F359DDC0A38}"/>
              </a:ext>
            </a:extLst>
          </p:cNvPr>
          <p:cNvSpPr txBox="1"/>
          <p:nvPr/>
        </p:nvSpPr>
        <p:spPr>
          <a:xfrm>
            <a:off x="6647700" y="5017782"/>
            <a:ext cx="8771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5400" dirty="0"/>
              <a:t>🐬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AAED62D-672F-5C45-90AE-708111FB0E3A}"/>
              </a:ext>
            </a:extLst>
          </p:cNvPr>
          <p:cNvSpPr txBox="1"/>
          <p:nvPr/>
        </p:nvSpPr>
        <p:spPr>
          <a:xfrm>
            <a:off x="9670146" y="4215022"/>
            <a:ext cx="9715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5400" dirty="0"/>
              <a:t>⚡️</a:t>
            </a:r>
            <a:endParaRPr kumimoji="1" lang="zh-CN" altLang="en-US" sz="54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AF4F7C6-F1C1-F240-B45D-0873E8EF99B4}"/>
              </a:ext>
            </a:extLst>
          </p:cNvPr>
          <p:cNvSpPr txBox="1"/>
          <p:nvPr/>
        </p:nvSpPr>
        <p:spPr>
          <a:xfrm>
            <a:off x="9152593" y="2058494"/>
            <a:ext cx="7489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400" dirty="0"/>
              <a:t>🙄️</a:t>
            </a:r>
            <a:endParaRPr kumimoji="1" lang="zh-CN" altLang="en-US" sz="44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5CC8D50-B82A-1B4A-AAE6-EA367BD61893}"/>
              </a:ext>
            </a:extLst>
          </p:cNvPr>
          <p:cNvSpPr/>
          <p:nvPr/>
        </p:nvSpPr>
        <p:spPr>
          <a:xfrm>
            <a:off x="5245538" y="3700724"/>
            <a:ext cx="5396158" cy="492674"/>
          </a:xfrm>
          <a:prstGeom prst="rect">
            <a:avLst/>
          </a:prstGeom>
          <a:noFill/>
          <a:ln w="285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A1662E2-FD1E-404A-A371-7148FFFEE739}"/>
              </a:ext>
            </a:extLst>
          </p:cNvPr>
          <p:cNvSpPr/>
          <p:nvPr/>
        </p:nvSpPr>
        <p:spPr>
          <a:xfrm>
            <a:off x="6964802" y="3417207"/>
            <a:ext cx="219162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SH</a:t>
            </a:r>
            <a:r>
              <a:rPr lang="zh-CN" altLang="en-US" sz="1200" dirty="0"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 </a:t>
            </a:r>
            <a:r>
              <a:rPr lang="en-US" altLang="zh-CN" sz="1200" dirty="0"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3-5</a:t>
            </a:r>
            <a:r>
              <a:rPr lang="zh-CN" altLang="en-US" sz="1200" dirty="0"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月封控期线上继续欺骗</a:t>
            </a:r>
          </a:p>
        </p:txBody>
      </p:sp>
      <p:sp>
        <p:nvSpPr>
          <p:cNvPr id="68" name="矩形 67">
            <a:extLst>
              <a:ext uri="{FF2B5EF4-FFF2-40B4-BE49-F238E27FC236}">
                <a16:creationId xmlns:a16="http://schemas.microsoft.com/office/drawing/2014/main" id="{C4E7F978-C3B1-E741-B121-494DB548E65F}"/>
              </a:ext>
            </a:extLst>
          </p:cNvPr>
          <p:cNvSpPr/>
          <p:nvPr/>
        </p:nvSpPr>
        <p:spPr>
          <a:xfrm>
            <a:off x="714374" y="3700724"/>
            <a:ext cx="4405827" cy="492674"/>
          </a:xfrm>
          <a:prstGeom prst="rect">
            <a:avLst/>
          </a:prstGeom>
          <a:noFill/>
          <a:ln w="285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9" name="矩形 68">
            <a:extLst>
              <a:ext uri="{FF2B5EF4-FFF2-40B4-BE49-F238E27FC236}">
                <a16:creationId xmlns:a16="http://schemas.microsoft.com/office/drawing/2014/main" id="{2B39F562-8222-BB4B-9B8B-D1A874CA8CC7}"/>
              </a:ext>
            </a:extLst>
          </p:cNvPr>
          <p:cNvSpPr/>
          <p:nvPr/>
        </p:nvSpPr>
        <p:spPr>
          <a:xfrm>
            <a:off x="1116288" y="3418517"/>
            <a:ext cx="337143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SH</a:t>
            </a:r>
            <a:r>
              <a:rPr lang="zh-CN" altLang="en-US" sz="1200" dirty="0"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 </a:t>
            </a:r>
            <a:r>
              <a:rPr lang="en-US" altLang="zh-CN" sz="1200" dirty="0"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2-3</a:t>
            </a:r>
            <a:r>
              <a:rPr lang="zh-CN" altLang="en-US" sz="1200" dirty="0"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月线下打社交圈层</a:t>
            </a:r>
            <a:r>
              <a:rPr lang="en-US" altLang="zh-CN" sz="1200" dirty="0"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+</a:t>
            </a:r>
            <a:r>
              <a:rPr lang="zh-CN" altLang="en-US" sz="1200" dirty="0"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时间差分别见面约会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墨迹 7">
                <a:extLst>
                  <a:ext uri="{FF2B5EF4-FFF2-40B4-BE49-F238E27FC236}">
                    <a16:creationId xmlns:a16="http://schemas.microsoft.com/office/drawing/2014/main" id="{1F80CFD0-A4CF-A348-BD50-BB97B981141F}"/>
                  </a:ext>
                </a:extLst>
              </p14:cNvPr>
              <p14:cNvContentPartPr/>
              <p14:nvPr/>
            </p14:nvContentPartPr>
            <p14:xfrm>
              <a:off x="528946" y="1150840"/>
              <a:ext cx="10948680" cy="3421800"/>
            </p14:xfrm>
          </p:contentPart>
        </mc:Choice>
        <mc:Fallback xmlns="">
          <p:pic>
            <p:nvPicPr>
              <p:cNvPr id="8" name="墨迹 7">
                <a:extLst>
                  <a:ext uri="{FF2B5EF4-FFF2-40B4-BE49-F238E27FC236}">
                    <a16:creationId xmlns:a16="http://schemas.microsoft.com/office/drawing/2014/main" id="{1F80CFD0-A4CF-A348-BD50-BB97B981141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19946" y="1142200"/>
                <a:ext cx="10966320" cy="343944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文本框 8">
            <a:extLst>
              <a:ext uri="{FF2B5EF4-FFF2-40B4-BE49-F238E27FC236}">
                <a16:creationId xmlns:a16="http://schemas.microsoft.com/office/drawing/2014/main" id="{98027D99-03CD-5643-A4E3-DE9D9C115323}"/>
              </a:ext>
            </a:extLst>
          </p:cNvPr>
          <p:cNvSpPr txBox="1"/>
          <p:nvPr/>
        </p:nvSpPr>
        <p:spPr>
          <a:xfrm rot="286754">
            <a:off x="10616992" y="4606071"/>
            <a:ext cx="103105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050" dirty="0">
                <a:solidFill>
                  <a:srgbClr val="C00000"/>
                </a:solidFill>
              </a:rPr>
              <a:t>感情浓度曲线</a:t>
            </a:r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5FB05DA7-D821-A840-AC34-3EF4664E14DB}"/>
              </a:ext>
            </a:extLst>
          </p:cNvPr>
          <p:cNvSpPr txBox="1"/>
          <p:nvPr/>
        </p:nvSpPr>
        <p:spPr>
          <a:xfrm>
            <a:off x="577254" y="3135192"/>
            <a:ext cx="92845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050" dirty="0">
                <a:solidFill>
                  <a:srgbClr val="C00000"/>
                </a:solidFill>
              </a:rPr>
              <a:t>2</a:t>
            </a:r>
            <a:r>
              <a:rPr kumimoji="1" lang="zh-CN" altLang="en-US" sz="1050" dirty="0">
                <a:solidFill>
                  <a:srgbClr val="C00000"/>
                </a:solidFill>
              </a:rPr>
              <a:t>月开始暧昧</a:t>
            </a:r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94CB181F-E6D8-904A-80BC-EAB0FB41B004}"/>
              </a:ext>
            </a:extLst>
          </p:cNvPr>
          <p:cNvSpPr txBox="1"/>
          <p:nvPr/>
        </p:nvSpPr>
        <p:spPr>
          <a:xfrm>
            <a:off x="4023494" y="1569995"/>
            <a:ext cx="113364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050" dirty="0">
                <a:solidFill>
                  <a:srgbClr val="C00000"/>
                </a:solidFill>
              </a:rPr>
              <a:t>3</a:t>
            </a:r>
            <a:r>
              <a:rPr kumimoji="1" lang="zh-CN" altLang="en-US" sz="1050" dirty="0">
                <a:solidFill>
                  <a:srgbClr val="C00000"/>
                </a:solidFill>
              </a:rPr>
              <a:t>月成功劈腿</a:t>
            </a:r>
            <a:r>
              <a:rPr kumimoji="1" lang="en-US" altLang="zh-CN" sz="1050" dirty="0">
                <a:solidFill>
                  <a:srgbClr val="C00000"/>
                </a:solidFill>
              </a:rPr>
              <a:t>2</a:t>
            </a:r>
            <a:r>
              <a:rPr kumimoji="1" lang="zh-CN" altLang="en-US" sz="1050" dirty="0">
                <a:solidFill>
                  <a:srgbClr val="C00000"/>
                </a:solidFill>
              </a:rPr>
              <a:t>位</a:t>
            </a:r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F658D0C2-AC1F-0C4B-AF1D-BCD7C5E3DF9A}"/>
              </a:ext>
            </a:extLst>
          </p:cNvPr>
          <p:cNvSpPr txBox="1"/>
          <p:nvPr/>
        </p:nvSpPr>
        <p:spPr>
          <a:xfrm>
            <a:off x="4989607" y="1239835"/>
            <a:ext cx="110639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050" dirty="0">
                <a:solidFill>
                  <a:srgbClr val="C00000"/>
                </a:solidFill>
              </a:rPr>
              <a:t>B+C</a:t>
            </a:r>
            <a:r>
              <a:rPr kumimoji="1" lang="zh-CN" altLang="en-US" sz="1050" dirty="0">
                <a:solidFill>
                  <a:srgbClr val="C00000"/>
                </a:solidFill>
              </a:rPr>
              <a:t>甜蜜人设期</a:t>
            </a:r>
          </a:p>
        </p:txBody>
      </p:sp>
      <p:sp>
        <p:nvSpPr>
          <p:cNvPr id="73" name="文本框 72">
            <a:extLst>
              <a:ext uri="{FF2B5EF4-FFF2-40B4-BE49-F238E27FC236}">
                <a16:creationId xmlns:a16="http://schemas.microsoft.com/office/drawing/2014/main" id="{0C86A879-82B1-D741-846A-4FABA7EAB901}"/>
              </a:ext>
            </a:extLst>
          </p:cNvPr>
          <p:cNvSpPr txBox="1"/>
          <p:nvPr/>
        </p:nvSpPr>
        <p:spPr>
          <a:xfrm>
            <a:off x="6393582" y="1340432"/>
            <a:ext cx="127310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050" dirty="0">
                <a:solidFill>
                  <a:srgbClr val="C00000"/>
                </a:solidFill>
              </a:rPr>
              <a:t>4</a:t>
            </a:r>
            <a:r>
              <a:rPr kumimoji="1" lang="zh-CN" altLang="en-US" sz="1050" dirty="0">
                <a:solidFill>
                  <a:srgbClr val="C00000"/>
                </a:solidFill>
              </a:rPr>
              <a:t>月中旬后对</a:t>
            </a:r>
            <a:r>
              <a:rPr kumimoji="1" lang="en-US" altLang="zh-CN" sz="1050" dirty="0">
                <a:solidFill>
                  <a:srgbClr val="C00000"/>
                </a:solidFill>
              </a:rPr>
              <a:t>B</a:t>
            </a:r>
            <a:r>
              <a:rPr kumimoji="1" lang="zh-CN" altLang="en-US" sz="1050" dirty="0">
                <a:solidFill>
                  <a:srgbClr val="C00000"/>
                </a:solidFill>
              </a:rPr>
              <a:t>冷淡</a:t>
            </a:r>
          </a:p>
        </p:txBody>
      </p:sp>
      <p:sp>
        <p:nvSpPr>
          <p:cNvPr id="74" name="文本框 73">
            <a:extLst>
              <a:ext uri="{FF2B5EF4-FFF2-40B4-BE49-F238E27FC236}">
                <a16:creationId xmlns:a16="http://schemas.microsoft.com/office/drawing/2014/main" id="{6C4FF67B-DA30-8046-827B-E74FD0276ADE}"/>
              </a:ext>
            </a:extLst>
          </p:cNvPr>
          <p:cNvSpPr txBox="1"/>
          <p:nvPr/>
        </p:nvSpPr>
        <p:spPr>
          <a:xfrm>
            <a:off x="9097178" y="3380733"/>
            <a:ext cx="145745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050" dirty="0">
                <a:solidFill>
                  <a:srgbClr val="C00000"/>
                </a:solidFill>
              </a:rPr>
              <a:t>5</a:t>
            </a:r>
            <a:r>
              <a:rPr kumimoji="1" lang="zh-CN" altLang="en-US" sz="1050" dirty="0">
                <a:solidFill>
                  <a:srgbClr val="C00000"/>
                </a:solidFill>
              </a:rPr>
              <a:t>月中旬</a:t>
            </a:r>
            <a:r>
              <a:rPr kumimoji="1" lang="en-US" altLang="zh-CN" sz="1050" dirty="0">
                <a:solidFill>
                  <a:srgbClr val="C00000"/>
                </a:solidFill>
              </a:rPr>
              <a:t>B&amp;C</a:t>
            </a:r>
            <a:r>
              <a:rPr kumimoji="1" lang="zh-CN" altLang="en-US" sz="1050" dirty="0">
                <a:solidFill>
                  <a:srgbClr val="C00000"/>
                </a:solidFill>
              </a:rPr>
              <a:t>均冷暴力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9AF16F0-7470-1140-88AE-A82CDE46D8EA}"/>
              </a:ext>
            </a:extLst>
          </p:cNvPr>
          <p:cNvSpPr/>
          <p:nvPr/>
        </p:nvSpPr>
        <p:spPr>
          <a:xfrm>
            <a:off x="544542" y="1387542"/>
            <a:ext cx="187743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100" b="1" dirty="0">
                <a:solidFill>
                  <a:srgbClr val="0070C0"/>
                </a:solidFill>
              </a:rPr>
              <a:t>人设：初出茅庐清纯大学生</a:t>
            </a:r>
          </a:p>
        </p:txBody>
      </p:sp>
      <p:sp>
        <p:nvSpPr>
          <p:cNvPr id="75" name="矩形 74">
            <a:extLst>
              <a:ext uri="{FF2B5EF4-FFF2-40B4-BE49-F238E27FC236}">
                <a16:creationId xmlns:a16="http://schemas.microsoft.com/office/drawing/2014/main" id="{369EC370-E00D-EA41-A909-F48E7008AA63}"/>
              </a:ext>
            </a:extLst>
          </p:cNvPr>
          <p:cNvSpPr/>
          <p:nvPr/>
        </p:nvSpPr>
        <p:spPr>
          <a:xfrm>
            <a:off x="5300465" y="2131533"/>
            <a:ext cx="332655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100" b="1" dirty="0">
                <a:solidFill>
                  <a:srgbClr val="0070C0"/>
                </a:solidFill>
              </a:rPr>
              <a:t>人设：内敛恐惧型依恋，渴望真爱，需要温柔陪伴</a:t>
            </a:r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id="{9961D99F-ECC2-0147-B434-F1DE1C4EE350}"/>
              </a:ext>
            </a:extLst>
          </p:cNvPr>
          <p:cNvSpPr/>
          <p:nvPr/>
        </p:nvSpPr>
        <p:spPr>
          <a:xfrm>
            <a:off x="3084222" y="6103574"/>
            <a:ext cx="23006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100" b="1" dirty="0">
                <a:solidFill>
                  <a:srgbClr val="0070C0"/>
                </a:solidFill>
              </a:rPr>
              <a:t>人设：上进好青年，稳扎稳打奔现</a:t>
            </a:r>
          </a:p>
        </p:txBody>
      </p:sp>
    </p:spTree>
    <p:extLst>
      <p:ext uri="{BB962C8B-B14F-4D97-AF65-F5344CB8AC3E}">
        <p14:creationId xmlns:p14="http://schemas.microsoft.com/office/powerpoint/2010/main" val="4051317043"/>
      </p:ext>
    </p:extLst>
  </p:cSld>
  <p:clrMapOvr>
    <a:masterClrMapping/>
  </p:clrMapOvr>
  <p:transition spd="slow" advClick="0" advTm="5262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29" grpId="1" animBg="1"/>
      <p:bldP spid="38" grpId="0" animBg="1"/>
      <p:bldP spid="38" grpId="1" animBg="1"/>
      <p:bldP spid="39" grpId="0" animBg="1"/>
      <p:bldP spid="39" grpId="1" animBg="1"/>
      <p:bldP spid="50" grpId="0" animBg="1"/>
      <p:bldP spid="50" grpId="1" animBg="1"/>
      <p:bldP spid="51" grpId="0" animBg="1"/>
      <p:bldP spid="51" grpId="1" animBg="1"/>
      <p:bldP spid="52" grpId="0" animBg="1"/>
      <p:bldP spid="52" grpId="1" animBg="1"/>
      <p:bldP spid="53" grpId="0" animBg="1"/>
      <p:bldP spid="53" grpId="1" animBg="1"/>
      <p:bldP spid="54" grpId="0" animBg="1"/>
      <p:bldP spid="54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F888BA22-3610-4376-B752-7453DCE37CAA}"/>
              </a:ext>
            </a:extLst>
          </p:cNvPr>
          <p:cNvCxnSpPr>
            <a:cxnSpLocks/>
            <a:stCxn id="35" idx="2"/>
            <a:endCxn id="41" idx="0"/>
          </p:cNvCxnSpPr>
          <p:nvPr/>
        </p:nvCxnSpPr>
        <p:spPr>
          <a:xfrm>
            <a:off x="3445061" y="3607135"/>
            <a:ext cx="0" cy="17783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id="{9078BF7F-1F6D-4568-92E4-F98FA1309316}"/>
              </a:ext>
            </a:extLst>
          </p:cNvPr>
          <p:cNvCxnSpPr/>
          <p:nvPr/>
        </p:nvCxnSpPr>
        <p:spPr>
          <a:xfrm>
            <a:off x="6264461" y="3607135"/>
            <a:ext cx="0" cy="16211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>
            <a:extLst>
              <a:ext uri="{FF2B5EF4-FFF2-40B4-BE49-F238E27FC236}">
                <a16:creationId xmlns:a16="http://schemas.microsoft.com/office/drawing/2014/main" id="{101303C4-F659-401D-9A83-7E6FE3EA42ED}"/>
              </a:ext>
            </a:extLst>
          </p:cNvPr>
          <p:cNvCxnSpPr/>
          <p:nvPr/>
        </p:nvCxnSpPr>
        <p:spPr>
          <a:xfrm>
            <a:off x="9102911" y="3607135"/>
            <a:ext cx="0" cy="16211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>
            <a:extLst>
              <a:ext uri="{FF2B5EF4-FFF2-40B4-BE49-F238E27FC236}">
                <a16:creationId xmlns:a16="http://schemas.microsoft.com/office/drawing/2014/main" id="{9B93AB08-CB71-4FDC-86E4-02FB8A6CC260}"/>
              </a:ext>
            </a:extLst>
          </p:cNvPr>
          <p:cNvSpPr txBox="1"/>
          <p:nvPr/>
        </p:nvSpPr>
        <p:spPr>
          <a:xfrm>
            <a:off x="2935771" y="629864"/>
            <a:ext cx="65073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 CN" panose="02020700000000000000" pitchFamily="18" charset="-122"/>
                <a:ea typeface="思源宋体 CN" panose="02020700000000000000" pitchFamily="18" charset="-122"/>
                <a:sym typeface="思源宋体 CN" panose="02020700000000000000" pitchFamily="18" charset="-122"/>
              </a:rPr>
              <a:t>劈腿</a:t>
            </a:r>
            <a:r>
              <a: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 CN" panose="02020700000000000000" pitchFamily="18" charset="-122"/>
                <a:ea typeface="思源宋体 CN" panose="02020700000000000000" pitchFamily="18" charset="-122"/>
                <a:sym typeface="思源宋体 CN" panose="02020700000000000000" pitchFamily="18" charset="-122"/>
              </a:rPr>
              <a:t>B+C</a:t>
            </a:r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 CN" panose="02020700000000000000" pitchFamily="18" charset="-122"/>
                <a:ea typeface="思源宋体 CN" panose="02020700000000000000" pitchFamily="18" charset="-122"/>
                <a:sym typeface="思源宋体 CN" panose="02020700000000000000" pitchFamily="18" charset="-122"/>
              </a:rPr>
              <a:t>期间养鱼</a:t>
            </a:r>
            <a:r>
              <a: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 CN" panose="02020700000000000000" pitchFamily="18" charset="-122"/>
                <a:ea typeface="思源宋体 CN" panose="02020700000000000000" pitchFamily="18" charset="-122"/>
                <a:sym typeface="思源宋体 CN" panose="02020700000000000000" pitchFamily="18" charset="-122"/>
              </a:rPr>
              <a:t>🐟</a:t>
            </a:r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 CN" panose="02020700000000000000" pitchFamily="18" charset="-122"/>
                <a:ea typeface="思源宋体 CN" panose="02020700000000000000" pitchFamily="18" charset="-122"/>
                <a:sym typeface="思源宋体 CN" panose="02020700000000000000" pitchFamily="18" charset="-122"/>
              </a:rPr>
              <a:t>行为汇总</a:t>
            </a:r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59F9B269-7426-4770-968C-15BD89117D62}"/>
              </a:ext>
            </a:extLst>
          </p:cNvPr>
          <p:cNvSpPr/>
          <p:nvPr/>
        </p:nvSpPr>
        <p:spPr>
          <a:xfrm>
            <a:off x="5267511" y="1313038"/>
            <a:ext cx="2032000" cy="972457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b="1" dirty="0">
                <a:solidFill>
                  <a:schemeClr val="bg1"/>
                </a:solidFill>
                <a:latin typeface="思源宋体 CN" panose="02020700000000000000" pitchFamily="18" charset="-122"/>
                <a:ea typeface="思源宋体 CN" panose="02020700000000000000" pitchFamily="18" charset="-122"/>
                <a:cs typeface="+mn-ea"/>
                <a:sym typeface="思源宋体 CN" panose="02020700000000000000" pitchFamily="18" charset="-122"/>
              </a:rPr>
              <a:t>双面欺骗诋毁</a:t>
            </a:r>
            <a:endParaRPr lang="en-US" altLang="zh-CN" sz="1800" b="1" dirty="0">
              <a:solidFill>
                <a:schemeClr val="bg1"/>
              </a:solidFill>
              <a:latin typeface="思源宋体 CN" panose="02020700000000000000" pitchFamily="18" charset="-122"/>
              <a:ea typeface="思源宋体 CN" panose="02020700000000000000" pitchFamily="18" charset="-122"/>
              <a:cs typeface="+mn-ea"/>
              <a:sym typeface="思源宋体 CN" panose="02020700000000000000" pitchFamily="18" charset="-122"/>
            </a:endParaRPr>
          </a:p>
          <a:p>
            <a:pPr algn="ctr"/>
            <a:r>
              <a:rPr lang="en-US" altLang="zh-CN" b="1" dirty="0">
                <a:solidFill>
                  <a:schemeClr val="bg1"/>
                </a:solidFill>
                <a:latin typeface="思源宋体 CN" panose="02020700000000000000" pitchFamily="18" charset="-122"/>
                <a:ea typeface="思源宋体 CN" panose="02020700000000000000" pitchFamily="18" charset="-122"/>
                <a:cs typeface="+mn-ea"/>
                <a:sym typeface="思源宋体 CN" panose="02020700000000000000" pitchFamily="18" charset="-122"/>
              </a:rPr>
              <a:t>BC</a:t>
            </a:r>
            <a:r>
              <a:rPr lang="zh-CN" altLang="en-US" b="1" dirty="0">
                <a:solidFill>
                  <a:schemeClr val="bg1"/>
                </a:solidFill>
                <a:latin typeface="思源宋体 CN" panose="02020700000000000000" pitchFamily="18" charset="-122"/>
                <a:ea typeface="思源宋体 CN" panose="02020700000000000000" pitchFamily="18" charset="-122"/>
                <a:cs typeface="+mn-ea"/>
                <a:sym typeface="思源宋体 CN" panose="02020700000000000000" pitchFamily="18" charset="-122"/>
              </a:rPr>
              <a:t>都以为自己是正牌女友</a:t>
            </a:r>
            <a:endParaRPr lang="zh-CN" altLang="zh-CN" sz="1800" b="1" dirty="0">
              <a:solidFill>
                <a:schemeClr val="bg1"/>
              </a:solidFill>
              <a:latin typeface="思源宋体 CN" panose="02020700000000000000" pitchFamily="18" charset="-122"/>
              <a:ea typeface="思源宋体 CN" panose="02020700000000000000" pitchFamily="18" charset="-122"/>
              <a:cs typeface="+mn-ea"/>
              <a:sym typeface="思源宋体 CN" panose="02020700000000000000" pitchFamily="18" charset="-122"/>
            </a:endParaRPr>
          </a:p>
        </p:txBody>
      </p:sp>
      <p:sp>
        <p:nvSpPr>
          <p:cNvPr id="34" name="矩形: 圆角 33">
            <a:extLst>
              <a:ext uri="{FF2B5EF4-FFF2-40B4-BE49-F238E27FC236}">
                <a16:creationId xmlns:a16="http://schemas.microsoft.com/office/drawing/2014/main" id="{EFA4120D-4EC3-4F76-A373-2A55BE8FBFBF}"/>
              </a:ext>
            </a:extLst>
          </p:cNvPr>
          <p:cNvSpPr/>
          <p:nvPr/>
        </p:nvSpPr>
        <p:spPr>
          <a:xfrm>
            <a:off x="5153212" y="2836508"/>
            <a:ext cx="2032000" cy="758236"/>
          </a:xfrm>
          <a:prstGeom prst="roundRect">
            <a:avLst/>
          </a:prstGeom>
          <a:solidFill>
            <a:srgbClr val="BDBF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solidFill>
                  <a:srgbClr val="C00000"/>
                </a:solidFill>
                <a:latin typeface="思源宋体 CN" panose="02020700000000000000" pitchFamily="18" charset="-122"/>
                <a:ea typeface="思源宋体 CN" panose="02020700000000000000" pitchFamily="18" charset="-122"/>
                <a:cs typeface="+mn-ea"/>
                <a:sym typeface="思源宋体 CN" panose="02020700000000000000" pitchFamily="18" charset="-122"/>
              </a:rPr>
              <a:t>明知在和</a:t>
            </a:r>
            <a:r>
              <a:rPr lang="en-US" altLang="zh-CN" sz="1600" b="1" dirty="0">
                <a:solidFill>
                  <a:srgbClr val="C00000"/>
                </a:solidFill>
                <a:latin typeface="思源宋体 CN" panose="02020700000000000000" pitchFamily="18" charset="-122"/>
                <a:ea typeface="思源宋体 CN" panose="02020700000000000000" pitchFamily="18" charset="-122"/>
                <a:cs typeface="+mn-ea"/>
                <a:sym typeface="思源宋体 CN" panose="02020700000000000000" pitchFamily="18" charset="-122"/>
              </a:rPr>
              <a:t>B</a:t>
            </a:r>
            <a:r>
              <a:rPr lang="zh-CN" altLang="en-US" sz="1600" b="1" dirty="0">
                <a:solidFill>
                  <a:srgbClr val="C00000"/>
                </a:solidFill>
                <a:latin typeface="思源宋体 CN" panose="02020700000000000000" pitchFamily="18" charset="-122"/>
                <a:ea typeface="思源宋体 CN" panose="02020700000000000000" pitchFamily="18" charset="-122"/>
                <a:cs typeface="+mn-ea"/>
                <a:sym typeface="思源宋体 CN" panose="02020700000000000000" pitchFamily="18" charset="-122"/>
              </a:rPr>
              <a:t>交往</a:t>
            </a:r>
            <a:endParaRPr lang="en-US" altLang="zh-CN" sz="1600" b="1" dirty="0">
              <a:solidFill>
                <a:srgbClr val="C00000"/>
              </a:solidFill>
              <a:latin typeface="思源宋体 CN" panose="02020700000000000000" pitchFamily="18" charset="-122"/>
              <a:ea typeface="思源宋体 CN" panose="02020700000000000000" pitchFamily="18" charset="-122"/>
              <a:cs typeface="+mn-ea"/>
              <a:sym typeface="思源宋体 CN" panose="02020700000000000000" pitchFamily="18" charset="-122"/>
            </a:endParaRPr>
          </a:p>
          <a:p>
            <a:pPr algn="ctr"/>
            <a:r>
              <a:rPr lang="zh-CN" altLang="en-US" sz="1600" b="1" dirty="0">
                <a:solidFill>
                  <a:srgbClr val="C00000"/>
                </a:solidFill>
                <a:latin typeface="思源宋体 CN" panose="02020700000000000000" pitchFamily="18" charset="-122"/>
                <a:ea typeface="思源宋体 CN" panose="02020700000000000000" pitchFamily="18" charset="-122"/>
                <a:cs typeface="+mn-ea"/>
                <a:sym typeface="思源宋体 CN" panose="02020700000000000000" pitchFamily="18" charset="-122"/>
              </a:rPr>
              <a:t>同时撩</a:t>
            </a:r>
            <a:r>
              <a:rPr lang="en-US" altLang="zh-CN" sz="1600" b="1" dirty="0">
                <a:solidFill>
                  <a:srgbClr val="C00000"/>
                </a:solidFill>
                <a:latin typeface="思源宋体 CN" panose="02020700000000000000" pitchFamily="18" charset="-122"/>
                <a:ea typeface="思源宋体 CN" panose="02020700000000000000" pitchFamily="18" charset="-122"/>
                <a:cs typeface="+mn-ea"/>
                <a:sym typeface="思源宋体 CN" panose="02020700000000000000" pitchFamily="18" charset="-122"/>
              </a:rPr>
              <a:t>C</a:t>
            </a:r>
            <a:endParaRPr lang="zh-CN" altLang="zh-CN" sz="1600" b="1" dirty="0">
              <a:solidFill>
                <a:srgbClr val="C00000"/>
              </a:solidFill>
              <a:latin typeface="思源宋体 CN" panose="02020700000000000000" pitchFamily="18" charset="-122"/>
              <a:ea typeface="思源宋体 CN" panose="02020700000000000000" pitchFamily="18" charset="-122"/>
              <a:cs typeface="+mn-ea"/>
              <a:sym typeface="思源宋体 CN" panose="02020700000000000000" pitchFamily="18" charset="-122"/>
            </a:endParaRPr>
          </a:p>
        </p:txBody>
      </p:sp>
      <p:sp>
        <p:nvSpPr>
          <p:cNvPr id="35" name="矩形: 圆角 34">
            <a:extLst>
              <a:ext uri="{FF2B5EF4-FFF2-40B4-BE49-F238E27FC236}">
                <a16:creationId xmlns:a16="http://schemas.microsoft.com/office/drawing/2014/main" id="{9E8A756F-7A49-4029-8B8D-F91EDFCE6033}"/>
              </a:ext>
            </a:extLst>
          </p:cNvPr>
          <p:cNvSpPr/>
          <p:nvPr/>
        </p:nvSpPr>
        <p:spPr>
          <a:xfrm>
            <a:off x="2429061" y="2848899"/>
            <a:ext cx="2032000" cy="758236"/>
          </a:xfrm>
          <a:prstGeom prst="roundRect">
            <a:avLst/>
          </a:prstGeom>
          <a:solidFill>
            <a:srgbClr val="BDBF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solidFill>
                  <a:srgbClr val="C00000"/>
                </a:solidFill>
                <a:latin typeface="思源宋体 CN" panose="02020700000000000000" pitchFamily="18" charset="-122"/>
                <a:ea typeface="思源宋体 CN" panose="02020700000000000000" pitchFamily="18" charset="-122"/>
                <a:cs typeface="+mn-ea"/>
                <a:sym typeface="思源宋体 CN" panose="02020700000000000000" pitchFamily="18" charset="-122"/>
              </a:rPr>
              <a:t>主动追求</a:t>
            </a:r>
            <a:r>
              <a:rPr lang="en-US" altLang="zh-CN" sz="1600" b="1" dirty="0">
                <a:solidFill>
                  <a:srgbClr val="C00000"/>
                </a:solidFill>
                <a:latin typeface="思源宋体 CN" panose="02020700000000000000" pitchFamily="18" charset="-122"/>
                <a:ea typeface="思源宋体 CN" panose="02020700000000000000" pitchFamily="18" charset="-122"/>
                <a:cs typeface="+mn-ea"/>
                <a:sym typeface="思源宋体 CN" panose="02020700000000000000" pitchFamily="18" charset="-122"/>
              </a:rPr>
              <a:t>B</a:t>
            </a:r>
            <a:endParaRPr lang="zh-CN" altLang="zh-CN" sz="1600" b="1" dirty="0">
              <a:solidFill>
                <a:srgbClr val="C00000"/>
              </a:solidFill>
              <a:latin typeface="思源宋体 CN" panose="02020700000000000000" pitchFamily="18" charset="-122"/>
              <a:ea typeface="思源宋体 CN" panose="02020700000000000000" pitchFamily="18" charset="-122"/>
              <a:cs typeface="+mn-ea"/>
              <a:sym typeface="思源宋体 CN" panose="02020700000000000000" pitchFamily="18" charset="-122"/>
            </a:endParaRPr>
          </a:p>
        </p:txBody>
      </p:sp>
      <p:sp>
        <p:nvSpPr>
          <p:cNvPr id="36" name="矩形: 圆角 35">
            <a:extLst>
              <a:ext uri="{FF2B5EF4-FFF2-40B4-BE49-F238E27FC236}">
                <a16:creationId xmlns:a16="http://schemas.microsoft.com/office/drawing/2014/main" id="{1E0FF210-6F4D-4470-93A1-7625D4BF3BEB}"/>
              </a:ext>
            </a:extLst>
          </p:cNvPr>
          <p:cNvSpPr/>
          <p:nvPr/>
        </p:nvSpPr>
        <p:spPr>
          <a:xfrm>
            <a:off x="8105961" y="2848899"/>
            <a:ext cx="2032000" cy="758236"/>
          </a:xfrm>
          <a:prstGeom prst="roundRect">
            <a:avLst/>
          </a:prstGeom>
          <a:solidFill>
            <a:srgbClr val="BDBF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>
                <a:solidFill>
                  <a:srgbClr val="C00000"/>
                </a:solidFill>
                <a:latin typeface="思源宋体 CN" panose="02020700000000000000" pitchFamily="18" charset="-122"/>
                <a:ea typeface="思源宋体 CN" panose="02020700000000000000" pitchFamily="18" charset="-122"/>
                <a:cs typeface="+mn-ea"/>
                <a:sym typeface="思源宋体 CN" panose="02020700000000000000" pitchFamily="18" charset="-122"/>
              </a:rPr>
              <a:t>BC</a:t>
            </a:r>
            <a:r>
              <a:rPr lang="zh-CN" altLang="en-US" sz="1600" b="1" dirty="0">
                <a:solidFill>
                  <a:srgbClr val="C00000"/>
                </a:solidFill>
                <a:latin typeface="思源宋体 CN" panose="02020700000000000000" pitchFamily="18" charset="-122"/>
                <a:ea typeface="思源宋体 CN" panose="02020700000000000000" pitchFamily="18" charset="-122"/>
                <a:cs typeface="+mn-ea"/>
                <a:sym typeface="思源宋体 CN" panose="02020700000000000000" pitchFamily="18" charset="-122"/>
              </a:rPr>
              <a:t>均得手后双轨无缝恋爱</a:t>
            </a:r>
            <a:endParaRPr lang="zh-CN" altLang="zh-CN" sz="1600" b="1" dirty="0">
              <a:solidFill>
                <a:srgbClr val="C00000"/>
              </a:solidFill>
              <a:latin typeface="思源宋体 CN" panose="02020700000000000000" pitchFamily="18" charset="-122"/>
              <a:ea typeface="思源宋体 CN" panose="02020700000000000000" pitchFamily="18" charset="-122"/>
              <a:cs typeface="+mn-ea"/>
              <a:sym typeface="思源宋体 CN" panose="02020700000000000000" pitchFamily="18" charset="-122"/>
            </a:endParaRPr>
          </a:p>
        </p:txBody>
      </p:sp>
      <p:sp>
        <p:nvSpPr>
          <p:cNvPr id="37" name="矩形: 圆角 36">
            <a:extLst>
              <a:ext uri="{FF2B5EF4-FFF2-40B4-BE49-F238E27FC236}">
                <a16:creationId xmlns:a16="http://schemas.microsoft.com/office/drawing/2014/main" id="{097CD82E-2BA8-4E71-BF95-8641865509B4}"/>
              </a:ext>
            </a:extLst>
          </p:cNvPr>
          <p:cNvSpPr/>
          <p:nvPr/>
        </p:nvSpPr>
        <p:spPr>
          <a:xfrm>
            <a:off x="4948153" y="3853974"/>
            <a:ext cx="2734949" cy="995175"/>
          </a:xfrm>
          <a:prstGeom prst="roundRect">
            <a:avLst/>
          </a:prstGeom>
          <a:solidFill>
            <a:schemeClr val="bg1"/>
          </a:solidFill>
          <a:ln>
            <a:solidFill>
              <a:srgbClr val="BDBF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28600" indent="-228600">
              <a:lnSpc>
                <a:spcPct val="150000"/>
              </a:lnSpc>
              <a:buAutoNum type="arabicPeriod"/>
            </a:pPr>
            <a:r>
              <a:rPr lang="zh-CN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思源宋体 CN" panose="02020700000000000000" pitchFamily="18" charset="-122"/>
                <a:ea typeface="思源宋体 CN" panose="02020700000000000000" pitchFamily="18" charset="-122"/>
                <a:cs typeface="+mn-ea"/>
                <a:sym typeface="思源宋体 CN" panose="02020700000000000000" pitchFamily="18" charset="-122"/>
              </a:rPr>
              <a:t>送熊写“爸爸爱你”暧昧纸条，暗示</a:t>
            </a:r>
            <a:r>
              <a:rPr lang="en-US" altLang="zh-CN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思源宋体 CN" panose="02020700000000000000" pitchFamily="18" charset="-122"/>
                <a:ea typeface="思源宋体 CN" panose="02020700000000000000" pitchFamily="18" charset="-122"/>
                <a:cs typeface="+mn-ea"/>
                <a:sym typeface="思源宋体 CN" panose="02020700000000000000" pitchFamily="18" charset="-122"/>
              </a:rPr>
              <a:t>C</a:t>
            </a:r>
            <a:r>
              <a:rPr lang="zh-CN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思源宋体 CN" panose="02020700000000000000" pitchFamily="18" charset="-122"/>
                <a:ea typeface="思源宋体 CN" panose="02020700000000000000" pitchFamily="18" charset="-122"/>
                <a:cs typeface="+mn-ea"/>
                <a:sym typeface="思源宋体 CN" panose="02020700000000000000" pitchFamily="18" charset="-122"/>
              </a:rPr>
              <a:t>是她聊天置顶，承认对</a:t>
            </a:r>
            <a:r>
              <a:rPr lang="en-US" altLang="zh-CN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思源宋体 CN" panose="02020700000000000000" pitchFamily="18" charset="-122"/>
                <a:ea typeface="思源宋体 CN" panose="02020700000000000000" pitchFamily="18" charset="-122"/>
                <a:cs typeface="+mn-ea"/>
                <a:sym typeface="思源宋体 CN" panose="02020700000000000000" pitchFamily="18" charset="-122"/>
              </a:rPr>
              <a:t>C</a:t>
            </a:r>
            <a:r>
              <a:rPr lang="zh-CN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思源宋体 CN" panose="02020700000000000000" pitchFamily="18" charset="-122"/>
                <a:ea typeface="思源宋体 CN" panose="02020700000000000000" pitchFamily="18" charset="-122"/>
                <a:cs typeface="+mn-ea"/>
                <a:sym typeface="思源宋体 CN" panose="02020700000000000000" pitchFamily="18" charset="-122"/>
              </a:rPr>
              <a:t>友达以上，</a:t>
            </a:r>
            <a:r>
              <a:rPr lang="en-US" altLang="zh-CN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思源宋体 CN" panose="02020700000000000000" pitchFamily="18" charset="-122"/>
                <a:ea typeface="思源宋体 CN" panose="02020700000000000000" pitchFamily="18" charset="-122"/>
                <a:cs typeface="+mn-ea"/>
                <a:sym typeface="思源宋体 CN" panose="02020700000000000000" pitchFamily="18" charset="-122"/>
              </a:rPr>
              <a:t>C</a:t>
            </a:r>
            <a:r>
              <a:rPr lang="zh-CN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思源宋体 CN" panose="02020700000000000000" pitchFamily="18" charset="-122"/>
                <a:ea typeface="思源宋体 CN" panose="02020700000000000000" pitchFamily="18" charset="-122"/>
                <a:cs typeface="+mn-ea"/>
                <a:sym typeface="思源宋体 CN" panose="02020700000000000000" pitchFamily="18" charset="-122"/>
              </a:rPr>
              <a:t>告白后立刻答应要求约会</a:t>
            </a:r>
            <a:endParaRPr lang="en-US" altLang="zh-CN" sz="1050" dirty="0">
              <a:solidFill>
                <a:schemeClr val="tx1">
                  <a:lumMod val="50000"/>
                  <a:lumOff val="50000"/>
                </a:schemeClr>
              </a:solidFill>
              <a:latin typeface="思源宋体 CN" panose="02020700000000000000" pitchFamily="18" charset="-122"/>
              <a:ea typeface="思源宋体 CN" panose="02020700000000000000" pitchFamily="18" charset="-122"/>
              <a:cs typeface="+mn-ea"/>
              <a:sym typeface="思源宋体 CN" panose="02020700000000000000" pitchFamily="18" charset="-122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zh-CN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思源宋体 CN" panose="02020700000000000000" pitchFamily="18" charset="-122"/>
                <a:ea typeface="思源宋体 CN" panose="02020700000000000000" pitchFamily="18" charset="-122"/>
                <a:cs typeface="+mn-ea"/>
                <a:sym typeface="思源宋体 CN" panose="02020700000000000000" pitchFamily="18" charset="-122"/>
              </a:rPr>
              <a:t>对外造谣说</a:t>
            </a:r>
            <a:r>
              <a:rPr lang="en-US" altLang="zh-CN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思源宋体 CN" panose="02020700000000000000" pitchFamily="18" charset="-122"/>
                <a:ea typeface="思源宋体 CN" panose="02020700000000000000" pitchFamily="18" charset="-122"/>
                <a:cs typeface="+mn-ea"/>
                <a:sym typeface="思源宋体 CN" panose="02020700000000000000" pitchFamily="18" charset="-122"/>
              </a:rPr>
              <a:t>C</a:t>
            </a:r>
            <a:r>
              <a:rPr lang="zh-CN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思源宋体 CN" panose="02020700000000000000" pitchFamily="18" charset="-122"/>
                <a:ea typeface="思源宋体 CN" panose="02020700000000000000" pitchFamily="18" charset="-122"/>
                <a:cs typeface="+mn-ea"/>
                <a:sym typeface="思源宋体 CN" panose="02020700000000000000" pitchFamily="18" charset="-122"/>
              </a:rPr>
              <a:t>单方倒贴自己正义拒绝</a:t>
            </a:r>
          </a:p>
        </p:txBody>
      </p:sp>
      <p:sp>
        <p:nvSpPr>
          <p:cNvPr id="38" name="矩形: 圆角 37">
            <a:extLst>
              <a:ext uri="{FF2B5EF4-FFF2-40B4-BE49-F238E27FC236}">
                <a16:creationId xmlns:a16="http://schemas.microsoft.com/office/drawing/2014/main" id="{DEEA860C-8544-449F-913F-1C590D7E629B}"/>
              </a:ext>
            </a:extLst>
          </p:cNvPr>
          <p:cNvSpPr/>
          <p:nvPr/>
        </p:nvSpPr>
        <p:spPr>
          <a:xfrm>
            <a:off x="1968686" y="3782348"/>
            <a:ext cx="2757262" cy="1377765"/>
          </a:xfrm>
          <a:prstGeom prst="roundRect">
            <a:avLst/>
          </a:prstGeom>
          <a:solidFill>
            <a:schemeClr val="bg1"/>
          </a:solidFill>
          <a:ln>
            <a:solidFill>
              <a:srgbClr val="BDBF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思源宋体 CN" panose="02020700000000000000" pitchFamily="18" charset="-122"/>
                <a:ea typeface="思源宋体 CN" panose="02020700000000000000" pitchFamily="18" charset="-122"/>
                <a:cs typeface="+mn-ea"/>
                <a:sym typeface="思源宋体 CN" panose="02020700000000000000" pitchFamily="18" charset="-122"/>
              </a:rPr>
              <a:t>对</a:t>
            </a:r>
            <a:r>
              <a:rPr lang="en-US" altLang="zh-CN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思源宋体 CN" panose="02020700000000000000" pitchFamily="18" charset="-122"/>
                <a:ea typeface="思源宋体 CN" panose="02020700000000000000" pitchFamily="18" charset="-122"/>
                <a:cs typeface="+mn-ea"/>
                <a:sym typeface="思源宋体 CN" panose="02020700000000000000" pitchFamily="18" charset="-122"/>
              </a:rPr>
              <a:t>A</a:t>
            </a:r>
            <a:r>
              <a:rPr lang="zh-CN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思源宋体 CN" panose="02020700000000000000" pitchFamily="18" charset="-122"/>
                <a:ea typeface="思源宋体 CN" panose="02020700000000000000" pitchFamily="18" charset="-122"/>
                <a:cs typeface="+mn-ea"/>
                <a:sym typeface="思源宋体 CN" panose="02020700000000000000" pitchFamily="18" charset="-122"/>
              </a:rPr>
              <a:t>表白遭拒</a:t>
            </a:r>
            <a:r>
              <a:rPr lang="en-US" altLang="zh-CN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思源宋体 CN" panose="02020700000000000000" pitchFamily="18" charset="-122"/>
                <a:ea typeface="思源宋体 CN" panose="02020700000000000000" pitchFamily="18" charset="-122"/>
                <a:cs typeface="+mn-ea"/>
                <a:sym typeface="思源宋体 CN" panose="02020700000000000000" pitchFamily="18" charset="-122"/>
              </a:rPr>
              <a:t>9</a:t>
            </a:r>
            <a:r>
              <a:rPr lang="zh-CN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思源宋体 CN" panose="02020700000000000000" pitchFamily="18" charset="-122"/>
                <a:ea typeface="思源宋体 CN" panose="02020700000000000000" pitchFamily="18" charset="-122"/>
                <a:cs typeface="+mn-ea"/>
                <a:sym typeface="思源宋体 CN" panose="02020700000000000000" pitchFamily="18" charset="-122"/>
              </a:rPr>
              <a:t>天后就追</a:t>
            </a:r>
            <a:r>
              <a:rPr lang="en-US" altLang="zh-CN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思源宋体 CN" panose="02020700000000000000" pitchFamily="18" charset="-122"/>
                <a:ea typeface="思源宋体 CN" panose="02020700000000000000" pitchFamily="18" charset="-122"/>
                <a:cs typeface="+mn-ea"/>
                <a:sym typeface="思源宋体 CN" panose="02020700000000000000" pitchFamily="18" charset="-122"/>
              </a:rPr>
              <a:t>B</a:t>
            </a:r>
            <a:r>
              <a:rPr lang="zh-CN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思源宋体 CN" panose="02020700000000000000" pitchFamily="18" charset="-122"/>
                <a:ea typeface="思源宋体 CN" panose="02020700000000000000" pitchFamily="18" charset="-122"/>
                <a:cs typeface="+mn-ea"/>
                <a:sym typeface="思源宋体 CN" panose="02020700000000000000" pitchFamily="18" charset="-122"/>
              </a:rPr>
              <a:t>，确认关系后对</a:t>
            </a:r>
            <a:r>
              <a:rPr lang="en" altLang="zh-CN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思源宋体 CN" panose="02020700000000000000" pitchFamily="18" charset="-122"/>
                <a:ea typeface="思源宋体 CN" panose="02020700000000000000" pitchFamily="18" charset="-122"/>
                <a:cs typeface="+mn-ea"/>
                <a:sym typeface="思源宋体 CN" panose="02020700000000000000" pitchFamily="18" charset="-122"/>
              </a:rPr>
              <a:t>B&amp;B</a:t>
            </a:r>
            <a:r>
              <a:rPr lang="zh-CN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思源宋体 CN" panose="02020700000000000000" pitchFamily="18" charset="-122"/>
                <a:ea typeface="思源宋体 CN" panose="02020700000000000000" pitchFamily="18" charset="-122"/>
                <a:cs typeface="+mn-ea"/>
                <a:sym typeface="思源宋体 CN" panose="02020700000000000000" pitchFamily="18" charset="-122"/>
              </a:rPr>
              <a:t>朋友面前一直许诺一起奋斗见家长，背后却在另一圈层和</a:t>
            </a:r>
            <a:r>
              <a:rPr lang="en-US" altLang="zh-CN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思源宋体 CN" panose="02020700000000000000" pitchFamily="18" charset="-122"/>
                <a:ea typeface="思源宋体 CN" panose="02020700000000000000" pitchFamily="18" charset="-122"/>
                <a:cs typeface="+mn-ea"/>
                <a:sym typeface="思源宋体 CN" panose="02020700000000000000" pitchFamily="18" charset="-122"/>
              </a:rPr>
              <a:t>C</a:t>
            </a:r>
            <a:r>
              <a:rPr lang="zh-CN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思源宋体 CN" panose="02020700000000000000" pitchFamily="18" charset="-122"/>
                <a:ea typeface="思源宋体 CN" panose="02020700000000000000" pitchFamily="18" charset="-122"/>
                <a:cs typeface="+mn-ea"/>
                <a:sym typeface="思源宋体 CN" panose="02020700000000000000" pitchFamily="18" charset="-122"/>
              </a:rPr>
              <a:t>面前断章取义说</a:t>
            </a:r>
            <a:r>
              <a:rPr lang="en-US" altLang="zh-CN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思源宋体 CN" panose="02020700000000000000" pitchFamily="18" charset="-122"/>
                <a:ea typeface="思源宋体 CN" panose="02020700000000000000" pitchFamily="18" charset="-122"/>
                <a:cs typeface="+mn-ea"/>
                <a:sym typeface="思源宋体 CN" panose="02020700000000000000" pitchFamily="18" charset="-122"/>
              </a:rPr>
              <a:t>B</a:t>
            </a:r>
            <a:r>
              <a:rPr lang="zh-CN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思源宋体 CN" panose="02020700000000000000" pitchFamily="18" charset="-122"/>
                <a:ea typeface="思源宋体 CN" panose="02020700000000000000" pitchFamily="18" charset="-122"/>
                <a:cs typeface="+mn-ea"/>
                <a:sym typeface="思源宋体 CN" panose="02020700000000000000" pitchFamily="18" charset="-122"/>
              </a:rPr>
              <a:t>有备胎</a:t>
            </a:r>
            <a:r>
              <a:rPr lang="en-US" altLang="zh-CN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思源宋体 CN" panose="02020700000000000000" pitchFamily="18" charset="-122"/>
                <a:ea typeface="思源宋体 CN" panose="02020700000000000000" pitchFamily="18" charset="-122"/>
                <a:cs typeface="+mn-ea"/>
                <a:sym typeface="思源宋体 CN" panose="02020700000000000000" pitchFamily="18" charset="-122"/>
              </a:rPr>
              <a:t>+</a:t>
            </a:r>
            <a:r>
              <a:rPr lang="zh-CN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思源宋体 CN" panose="02020700000000000000" pitchFamily="18" charset="-122"/>
                <a:ea typeface="思源宋体 CN" panose="02020700000000000000" pitchFamily="18" charset="-122"/>
                <a:cs typeface="+mn-ea"/>
                <a:sym typeface="思源宋体 CN" panose="02020700000000000000" pitchFamily="18" charset="-122"/>
              </a:rPr>
              <a:t>拜金女，下头</a:t>
            </a:r>
            <a:endParaRPr lang="en-US" altLang="zh-CN" sz="1050" dirty="0">
              <a:solidFill>
                <a:schemeClr val="tx1">
                  <a:lumMod val="50000"/>
                  <a:lumOff val="50000"/>
                </a:schemeClr>
              </a:solidFill>
              <a:latin typeface="思源宋体 CN" panose="02020700000000000000" pitchFamily="18" charset="-122"/>
              <a:ea typeface="思源宋体 CN" panose="02020700000000000000" pitchFamily="18" charset="-122"/>
              <a:cs typeface="+mn-ea"/>
              <a:sym typeface="思源宋体 CN" panose="02020700000000000000" pitchFamily="18" charset="-122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思源宋体 CN" panose="02020700000000000000" pitchFamily="18" charset="-122"/>
                <a:ea typeface="思源宋体 CN" panose="02020700000000000000" pitchFamily="18" charset="-122"/>
                <a:cs typeface="+mn-ea"/>
                <a:sym typeface="思源宋体 CN" panose="02020700000000000000" pitchFamily="18" charset="-122"/>
              </a:rPr>
              <a:t>骗</a:t>
            </a:r>
            <a:r>
              <a:rPr lang="en-US" altLang="zh-CN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思源宋体 CN" panose="02020700000000000000" pitchFamily="18" charset="-122"/>
                <a:ea typeface="思源宋体 CN" panose="02020700000000000000" pitchFamily="18" charset="-122"/>
                <a:cs typeface="+mn-ea"/>
                <a:sym typeface="思源宋体 CN" panose="02020700000000000000" pitchFamily="18" charset="-122"/>
              </a:rPr>
              <a:t>B</a:t>
            </a:r>
            <a:r>
              <a:rPr lang="zh-CN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思源宋体 CN" panose="02020700000000000000" pitchFamily="18" charset="-122"/>
                <a:ea typeface="思源宋体 CN" panose="02020700000000000000" pitchFamily="18" charset="-122"/>
                <a:cs typeface="+mn-ea"/>
                <a:sym typeface="思源宋体 CN" panose="02020700000000000000" pitchFamily="18" charset="-122"/>
              </a:rPr>
              <a:t>说</a:t>
            </a:r>
            <a:r>
              <a:rPr lang="en-US" altLang="zh-CN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思源宋体 CN" panose="02020700000000000000" pitchFamily="18" charset="-122"/>
                <a:ea typeface="思源宋体 CN" panose="02020700000000000000" pitchFamily="18" charset="-122"/>
                <a:cs typeface="+mn-ea"/>
                <a:sym typeface="思源宋体 CN" panose="02020700000000000000" pitchFamily="18" charset="-122"/>
              </a:rPr>
              <a:t>C</a:t>
            </a:r>
            <a:r>
              <a:rPr lang="zh-CN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思源宋体 CN" panose="02020700000000000000" pitchFamily="18" charset="-122"/>
                <a:ea typeface="思源宋体 CN" panose="02020700000000000000" pitchFamily="18" charset="-122"/>
                <a:cs typeface="+mn-ea"/>
                <a:sym typeface="思源宋体 CN" panose="02020700000000000000" pitchFamily="18" charset="-122"/>
              </a:rPr>
              <a:t>在倒追，但她不为所动拒绝勾搭，</a:t>
            </a:r>
            <a:r>
              <a:rPr lang="en-US" altLang="zh-CN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思源宋体 CN" panose="02020700000000000000" pitchFamily="18" charset="-122"/>
                <a:ea typeface="思源宋体 CN" panose="02020700000000000000" pitchFamily="18" charset="-122"/>
                <a:cs typeface="+mn-ea"/>
                <a:sym typeface="思源宋体 CN" panose="02020700000000000000" pitchFamily="18" charset="-122"/>
              </a:rPr>
              <a:t>5</a:t>
            </a:r>
            <a:r>
              <a:rPr lang="zh-CN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思源宋体 CN" panose="02020700000000000000" pitchFamily="18" charset="-122"/>
                <a:ea typeface="思源宋体 CN" panose="02020700000000000000" pitchFamily="18" charset="-122"/>
                <a:cs typeface="+mn-ea"/>
                <a:sym typeface="思源宋体 CN" panose="02020700000000000000" pitchFamily="18" charset="-122"/>
              </a:rPr>
              <a:t>月开始冷暴力不回消息</a:t>
            </a:r>
          </a:p>
        </p:txBody>
      </p:sp>
      <p:sp>
        <p:nvSpPr>
          <p:cNvPr id="39" name="矩形: 圆角 38">
            <a:extLst>
              <a:ext uri="{FF2B5EF4-FFF2-40B4-BE49-F238E27FC236}">
                <a16:creationId xmlns:a16="http://schemas.microsoft.com/office/drawing/2014/main" id="{E9162C15-8DFE-410C-BB87-5CD8F85FD731}"/>
              </a:ext>
            </a:extLst>
          </p:cNvPr>
          <p:cNvSpPr/>
          <p:nvPr/>
        </p:nvSpPr>
        <p:spPr>
          <a:xfrm>
            <a:off x="7822024" y="3807551"/>
            <a:ext cx="2561774" cy="915461"/>
          </a:xfrm>
          <a:prstGeom prst="roundRect">
            <a:avLst/>
          </a:prstGeom>
          <a:solidFill>
            <a:schemeClr val="bg1"/>
          </a:solidFill>
          <a:ln>
            <a:solidFill>
              <a:srgbClr val="BDBF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28600" indent="-228600">
              <a:lnSpc>
                <a:spcPct val="150000"/>
              </a:lnSpc>
              <a:buAutoNum type="arabicPeriod"/>
            </a:pPr>
            <a:r>
              <a:rPr lang="zh-CN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思源宋体 CN" panose="02020700000000000000" pitchFamily="18" charset="-122"/>
                <a:ea typeface="思源宋体 CN" panose="02020700000000000000" pitchFamily="18" charset="-122"/>
                <a:cs typeface="+mn-ea"/>
                <a:sym typeface="思源宋体 CN" panose="02020700000000000000" pitchFamily="18" charset="-122"/>
              </a:rPr>
              <a:t>情诗情歌视频同时群发</a:t>
            </a:r>
            <a:endParaRPr lang="en-US" altLang="zh-CN" sz="1050" dirty="0">
              <a:solidFill>
                <a:schemeClr val="tx1">
                  <a:lumMod val="50000"/>
                  <a:lumOff val="50000"/>
                </a:schemeClr>
              </a:solidFill>
              <a:latin typeface="思源宋体 CN" panose="02020700000000000000" pitchFamily="18" charset="-122"/>
              <a:ea typeface="思源宋体 CN" panose="02020700000000000000" pitchFamily="18" charset="-122"/>
              <a:cs typeface="+mn-ea"/>
              <a:sym typeface="思源宋体 CN" panose="02020700000000000000" pitchFamily="18" charset="-122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zh-CN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思源宋体 CN" panose="02020700000000000000" pitchFamily="18" charset="-122"/>
                <a:ea typeface="思源宋体 CN" panose="02020700000000000000" pitchFamily="18" charset="-122"/>
                <a:cs typeface="+mn-ea"/>
                <a:sym typeface="思源宋体 CN" panose="02020700000000000000" pitchFamily="18" charset="-122"/>
              </a:rPr>
              <a:t>暗示要礼物零花钱充话费帮写论文</a:t>
            </a:r>
            <a:endParaRPr lang="en-US" altLang="zh-CN" sz="1050" dirty="0">
              <a:solidFill>
                <a:schemeClr val="tx1">
                  <a:lumMod val="50000"/>
                  <a:lumOff val="50000"/>
                </a:schemeClr>
              </a:solidFill>
              <a:latin typeface="思源宋体 CN" panose="02020700000000000000" pitchFamily="18" charset="-122"/>
              <a:ea typeface="思源宋体 CN" panose="02020700000000000000" pitchFamily="18" charset="-122"/>
              <a:cs typeface="+mn-ea"/>
              <a:sym typeface="思源宋体 CN" panose="02020700000000000000" pitchFamily="18" charset="-122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zh-CN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思源宋体 CN" panose="02020700000000000000" pitchFamily="18" charset="-122"/>
                <a:ea typeface="思源宋体 CN" panose="02020700000000000000" pitchFamily="18" charset="-122"/>
                <a:cs typeface="+mn-ea"/>
                <a:sym typeface="思源宋体 CN" panose="02020700000000000000" pitchFamily="18" charset="-122"/>
              </a:rPr>
              <a:t>倾倒创伤经历索取情绪价值和同情</a:t>
            </a:r>
            <a:endParaRPr lang="en-US" altLang="zh-CN" sz="1050" dirty="0">
              <a:solidFill>
                <a:schemeClr val="tx1">
                  <a:lumMod val="50000"/>
                  <a:lumOff val="50000"/>
                </a:schemeClr>
              </a:solidFill>
              <a:latin typeface="思源宋体 CN" panose="02020700000000000000" pitchFamily="18" charset="-122"/>
              <a:ea typeface="思源宋体 CN" panose="02020700000000000000" pitchFamily="18" charset="-122"/>
              <a:cs typeface="+mn-ea"/>
              <a:sym typeface="思源宋体 CN" panose="02020700000000000000" pitchFamily="18" charset="-122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zh-CN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思源宋体 CN" panose="02020700000000000000" pitchFamily="18" charset="-122"/>
                <a:ea typeface="思源宋体 CN" panose="02020700000000000000" pitchFamily="18" charset="-122"/>
                <a:cs typeface="+mn-ea"/>
                <a:sym typeface="思源宋体 CN" panose="02020700000000000000" pitchFamily="18" charset="-122"/>
              </a:rPr>
              <a:t>不公开恋爱关系也不让伴侣公开</a:t>
            </a:r>
            <a:endParaRPr lang="en-US" altLang="zh-CN" sz="1050" dirty="0">
              <a:solidFill>
                <a:schemeClr val="tx1">
                  <a:lumMod val="50000"/>
                  <a:lumOff val="50000"/>
                </a:schemeClr>
              </a:solidFill>
              <a:latin typeface="思源宋体 CN" panose="02020700000000000000" pitchFamily="18" charset="-122"/>
              <a:ea typeface="思源宋体 CN" panose="02020700000000000000" pitchFamily="18" charset="-122"/>
              <a:cs typeface="+mn-ea"/>
              <a:sym typeface="思源宋体 CN" panose="02020700000000000000" pitchFamily="18" charset="-122"/>
            </a:endParaRPr>
          </a:p>
        </p:txBody>
      </p:sp>
      <p:sp>
        <p:nvSpPr>
          <p:cNvPr id="40" name="矩形: 圆角 39">
            <a:extLst>
              <a:ext uri="{FF2B5EF4-FFF2-40B4-BE49-F238E27FC236}">
                <a16:creationId xmlns:a16="http://schemas.microsoft.com/office/drawing/2014/main" id="{478AAB2C-1F1A-4BCA-A9F9-FAF944631547}"/>
              </a:ext>
            </a:extLst>
          </p:cNvPr>
          <p:cNvSpPr/>
          <p:nvPr/>
        </p:nvSpPr>
        <p:spPr>
          <a:xfrm>
            <a:off x="4647986" y="5095988"/>
            <a:ext cx="3240261" cy="1147776"/>
          </a:xfrm>
          <a:prstGeom prst="roundRect">
            <a:avLst/>
          </a:prstGeom>
          <a:solidFill>
            <a:srgbClr val="BDBF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 dirty="0">
                <a:solidFill>
                  <a:srgbClr val="C00000"/>
                </a:solidFill>
                <a:latin typeface="思源宋体 CN" panose="02020700000000000000" pitchFamily="18" charset="-122"/>
                <a:ea typeface="思源宋体 CN" panose="02020700000000000000" pitchFamily="18" charset="-122"/>
                <a:cs typeface="+mn-ea"/>
                <a:sym typeface="思源宋体 CN" panose="02020700000000000000" pitchFamily="18" charset="-122"/>
              </a:rPr>
              <a:t>5.21</a:t>
            </a:r>
            <a:r>
              <a:rPr lang="zh-CN" altLang="en-US" sz="1200" b="1" dirty="0">
                <a:solidFill>
                  <a:srgbClr val="C00000"/>
                </a:solidFill>
                <a:latin typeface="思源宋体 CN" panose="02020700000000000000" pitchFamily="18" charset="-122"/>
                <a:ea typeface="思源宋体 CN" panose="02020700000000000000" pitchFamily="18" charset="-122"/>
                <a:cs typeface="+mn-ea"/>
                <a:sym typeface="思源宋体 CN" panose="02020700000000000000" pitchFamily="18" charset="-122"/>
              </a:rPr>
              <a:t>告知</a:t>
            </a:r>
            <a:r>
              <a:rPr lang="en-US" altLang="zh-CN" sz="1200" b="1" dirty="0">
                <a:solidFill>
                  <a:srgbClr val="C00000"/>
                </a:solidFill>
                <a:latin typeface="思源宋体 CN" panose="02020700000000000000" pitchFamily="18" charset="-122"/>
                <a:ea typeface="思源宋体 CN" panose="02020700000000000000" pitchFamily="18" charset="-122"/>
                <a:cs typeface="+mn-ea"/>
                <a:sym typeface="思源宋体 CN" panose="02020700000000000000" pitchFamily="18" charset="-122"/>
              </a:rPr>
              <a:t>C</a:t>
            </a:r>
            <a:r>
              <a:rPr lang="zh-CN" altLang="en-US" sz="1200" b="1" dirty="0">
                <a:solidFill>
                  <a:srgbClr val="C00000"/>
                </a:solidFill>
                <a:latin typeface="思源宋体 CN" panose="02020700000000000000" pitchFamily="18" charset="-122"/>
                <a:ea typeface="思源宋体 CN" panose="02020700000000000000" pitchFamily="18" charset="-122"/>
                <a:cs typeface="+mn-ea"/>
                <a:sym typeface="思源宋体 CN" panose="02020700000000000000" pitchFamily="18" charset="-122"/>
              </a:rPr>
              <a:t>和</a:t>
            </a:r>
            <a:r>
              <a:rPr lang="en-US" altLang="zh-CN" sz="1200" b="1" dirty="0">
                <a:solidFill>
                  <a:srgbClr val="C00000"/>
                </a:solidFill>
                <a:latin typeface="思源宋体 CN" panose="02020700000000000000" pitchFamily="18" charset="-122"/>
                <a:ea typeface="思源宋体 CN" panose="02020700000000000000" pitchFamily="18" charset="-122"/>
                <a:cs typeface="+mn-ea"/>
                <a:sym typeface="思源宋体 CN" panose="02020700000000000000" pitchFamily="18" charset="-122"/>
              </a:rPr>
              <a:t>B</a:t>
            </a:r>
            <a:r>
              <a:rPr lang="zh-CN" altLang="en-US" sz="1200" b="1" dirty="0">
                <a:solidFill>
                  <a:srgbClr val="C00000"/>
                </a:solidFill>
                <a:latin typeface="思源宋体 CN" panose="02020700000000000000" pitchFamily="18" charset="-122"/>
                <a:ea typeface="思源宋体 CN" panose="02020700000000000000" pitchFamily="18" charset="-122"/>
                <a:cs typeface="+mn-ea"/>
                <a:sym typeface="思源宋体 CN" panose="02020700000000000000" pitchFamily="18" charset="-122"/>
              </a:rPr>
              <a:t>拗断，被发现劈腿后反问</a:t>
            </a:r>
            <a:r>
              <a:rPr lang="en-US" altLang="zh-CN" sz="1200" b="1" dirty="0">
                <a:solidFill>
                  <a:srgbClr val="C00000"/>
                </a:solidFill>
                <a:latin typeface="思源宋体 CN" panose="02020700000000000000" pitchFamily="18" charset="-122"/>
                <a:ea typeface="思源宋体 CN" panose="02020700000000000000" pitchFamily="18" charset="-122"/>
                <a:cs typeface="+mn-ea"/>
                <a:sym typeface="思源宋体 CN" panose="02020700000000000000" pitchFamily="18" charset="-122"/>
              </a:rPr>
              <a:t>C</a:t>
            </a:r>
            <a:r>
              <a:rPr lang="zh-CN" altLang="en-US" sz="1200" b="1" dirty="0">
                <a:solidFill>
                  <a:srgbClr val="C00000"/>
                </a:solidFill>
                <a:latin typeface="思源宋体 CN" panose="02020700000000000000" pitchFamily="18" charset="-122"/>
                <a:ea typeface="思源宋体 CN" panose="02020700000000000000" pitchFamily="18" charset="-122"/>
                <a:cs typeface="+mn-ea"/>
                <a:sym typeface="思源宋体 CN" panose="02020700000000000000" pitchFamily="18" charset="-122"/>
              </a:rPr>
              <a:t>“你不是知道我和</a:t>
            </a:r>
            <a:r>
              <a:rPr lang="en-US" altLang="zh-CN" sz="1200" b="1" dirty="0">
                <a:solidFill>
                  <a:srgbClr val="C00000"/>
                </a:solidFill>
                <a:latin typeface="思源宋体 CN" panose="02020700000000000000" pitchFamily="18" charset="-122"/>
                <a:ea typeface="思源宋体 CN" panose="02020700000000000000" pitchFamily="18" charset="-122"/>
                <a:cs typeface="+mn-ea"/>
                <a:sym typeface="思源宋体 CN" panose="02020700000000000000" pitchFamily="18" charset="-122"/>
              </a:rPr>
              <a:t>B</a:t>
            </a:r>
            <a:r>
              <a:rPr lang="zh-CN" altLang="en-US" sz="1200" b="1" dirty="0">
                <a:solidFill>
                  <a:srgbClr val="C00000"/>
                </a:solidFill>
                <a:latin typeface="思源宋体 CN" panose="02020700000000000000" pitchFamily="18" charset="-122"/>
                <a:ea typeface="思源宋体 CN" panose="02020700000000000000" pitchFamily="18" charset="-122"/>
                <a:cs typeface="+mn-ea"/>
                <a:sym typeface="思源宋体 CN" panose="02020700000000000000" pitchFamily="18" charset="-122"/>
              </a:rPr>
              <a:t>在一起并接受吗？”歪曲事实，被锤后又承认是渣女脚踏两船摆烂，还想和</a:t>
            </a:r>
            <a:r>
              <a:rPr lang="en-US" altLang="zh-CN" sz="1200" b="1" dirty="0">
                <a:solidFill>
                  <a:srgbClr val="C00000"/>
                </a:solidFill>
                <a:latin typeface="思源宋体 CN" panose="02020700000000000000" pitchFamily="18" charset="-122"/>
                <a:ea typeface="思源宋体 CN" panose="02020700000000000000" pitchFamily="18" charset="-122"/>
                <a:cs typeface="+mn-ea"/>
                <a:sym typeface="思源宋体 CN" panose="02020700000000000000" pitchFamily="18" charset="-122"/>
              </a:rPr>
              <a:t>C</a:t>
            </a:r>
            <a:r>
              <a:rPr lang="zh-CN" altLang="en-US" sz="1200" b="1" dirty="0">
                <a:solidFill>
                  <a:srgbClr val="C00000"/>
                </a:solidFill>
                <a:latin typeface="思源宋体 CN" panose="02020700000000000000" pitchFamily="18" charset="-122"/>
                <a:ea typeface="思源宋体 CN" panose="02020700000000000000" pitchFamily="18" charset="-122"/>
                <a:cs typeface="+mn-ea"/>
                <a:sym typeface="思源宋体 CN" panose="02020700000000000000" pitchFamily="18" charset="-122"/>
              </a:rPr>
              <a:t>在一起许诺不会再勾三搭四，但聊到公开恋爱关系又谈条件</a:t>
            </a:r>
            <a:endParaRPr lang="en-US" altLang="zh-CN" sz="1200" b="1" dirty="0">
              <a:solidFill>
                <a:srgbClr val="C00000"/>
              </a:solidFill>
              <a:latin typeface="思源宋体 CN" panose="02020700000000000000" pitchFamily="18" charset="-122"/>
              <a:ea typeface="思源宋体 CN" panose="02020700000000000000" pitchFamily="18" charset="-122"/>
              <a:cs typeface="+mn-ea"/>
              <a:sym typeface="思源宋体 CN" panose="02020700000000000000" pitchFamily="18" charset="-122"/>
            </a:endParaRPr>
          </a:p>
          <a:p>
            <a:pPr algn="ctr"/>
            <a:r>
              <a:rPr lang="zh-CN" altLang="en-US" sz="1200" b="1" dirty="0">
                <a:solidFill>
                  <a:srgbClr val="C00000"/>
                </a:solidFill>
                <a:latin typeface="思源宋体 CN" panose="02020700000000000000" pitchFamily="18" charset="-122"/>
                <a:ea typeface="思源宋体 CN" panose="02020700000000000000" pitchFamily="18" charset="-122"/>
                <a:cs typeface="+mn-ea"/>
                <a:sym typeface="思源宋体 CN" panose="02020700000000000000" pitchFamily="18" charset="-122"/>
              </a:rPr>
              <a:t>以身体不适为由撂电话实际心虚想拖延</a:t>
            </a:r>
            <a:endParaRPr lang="zh-CN" altLang="zh-CN" sz="1200" b="1" dirty="0">
              <a:solidFill>
                <a:srgbClr val="C00000"/>
              </a:solidFill>
              <a:latin typeface="思源宋体 CN" panose="02020700000000000000" pitchFamily="18" charset="-122"/>
              <a:ea typeface="思源宋体 CN" panose="02020700000000000000" pitchFamily="18" charset="-122"/>
              <a:cs typeface="+mn-ea"/>
              <a:sym typeface="思源宋体 CN" panose="02020700000000000000" pitchFamily="18" charset="-122"/>
            </a:endParaRPr>
          </a:p>
        </p:txBody>
      </p:sp>
      <p:sp>
        <p:nvSpPr>
          <p:cNvPr id="41" name="矩形: 圆角 40">
            <a:extLst>
              <a:ext uri="{FF2B5EF4-FFF2-40B4-BE49-F238E27FC236}">
                <a16:creationId xmlns:a16="http://schemas.microsoft.com/office/drawing/2014/main" id="{8131231D-694E-47F8-848E-196DD4CECCFD}"/>
              </a:ext>
            </a:extLst>
          </p:cNvPr>
          <p:cNvSpPr/>
          <p:nvPr/>
        </p:nvSpPr>
        <p:spPr>
          <a:xfrm>
            <a:off x="2429061" y="5385522"/>
            <a:ext cx="2032000" cy="758236"/>
          </a:xfrm>
          <a:prstGeom prst="roundRect">
            <a:avLst/>
          </a:prstGeom>
          <a:solidFill>
            <a:srgbClr val="BDBF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 dirty="0">
                <a:solidFill>
                  <a:srgbClr val="C00000"/>
                </a:solidFill>
                <a:latin typeface="思源宋体 CN" panose="02020700000000000000" pitchFamily="18" charset="-122"/>
                <a:ea typeface="思源宋体 CN" panose="02020700000000000000" pitchFamily="18" charset="-122"/>
                <a:cs typeface="+mn-ea"/>
                <a:sym typeface="思源宋体 CN" panose="02020700000000000000" pitchFamily="18" charset="-122"/>
              </a:rPr>
              <a:t>B</a:t>
            </a:r>
            <a:r>
              <a:rPr lang="zh-CN" altLang="en-US" sz="1200" b="1" dirty="0">
                <a:solidFill>
                  <a:srgbClr val="C00000"/>
                </a:solidFill>
                <a:latin typeface="思源宋体 CN" panose="02020700000000000000" pitchFamily="18" charset="-122"/>
                <a:ea typeface="思源宋体 CN" panose="02020700000000000000" pitchFamily="18" charset="-122"/>
                <a:cs typeface="+mn-ea"/>
                <a:sym typeface="思源宋体 CN" panose="02020700000000000000" pitchFamily="18" charset="-122"/>
              </a:rPr>
              <a:t>面对冷暴力理智主动分手，始终不知自己被绿</a:t>
            </a:r>
            <a:endParaRPr lang="en-US" altLang="zh-CN" sz="1200" b="1" dirty="0">
              <a:solidFill>
                <a:srgbClr val="C00000"/>
              </a:solidFill>
              <a:latin typeface="思源宋体 CN" panose="02020700000000000000" pitchFamily="18" charset="-122"/>
              <a:ea typeface="思源宋体 CN" panose="02020700000000000000" pitchFamily="18" charset="-122"/>
              <a:cs typeface="+mn-ea"/>
              <a:sym typeface="思源宋体 CN" panose="02020700000000000000" pitchFamily="18" charset="-122"/>
            </a:endParaRPr>
          </a:p>
          <a:p>
            <a:pPr algn="ctr"/>
            <a:endParaRPr lang="zh-CN" altLang="zh-CN" sz="1200" b="1" dirty="0">
              <a:solidFill>
                <a:srgbClr val="C00000"/>
              </a:solidFill>
              <a:latin typeface="思源宋体 CN" panose="02020700000000000000" pitchFamily="18" charset="-122"/>
              <a:ea typeface="思源宋体 CN" panose="02020700000000000000" pitchFamily="18" charset="-122"/>
              <a:cs typeface="+mn-ea"/>
              <a:sym typeface="思源宋体 CN" panose="02020700000000000000" pitchFamily="18" charset="-122"/>
            </a:endParaRPr>
          </a:p>
        </p:txBody>
      </p:sp>
      <p:sp>
        <p:nvSpPr>
          <p:cNvPr id="42" name="矩形: 圆角 41">
            <a:extLst>
              <a:ext uri="{FF2B5EF4-FFF2-40B4-BE49-F238E27FC236}">
                <a16:creationId xmlns:a16="http://schemas.microsoft.com/office/drawing/2014/main" id="{F32933F7-EF58-463E-AB91-0A7806D79920}"/>
              </a:ext>
            </a:extLst>
          </p:cNvPr>
          <p:cNvSpPr/>
          <p:nvPr/>
        </p:nvSpPr>
        <p:spPr>
          <a:xfrm>
            <a:off x="8076935" y="5160113"/>
            <a:ext cx="2032000" cy="758236"/>
          </a:xfrm>
          <a:prstGeom prst="roundRect">
            <a:avLst/>
          </a:prstGeom>
          <a:solidFill>
            <a:srgbClr val="BDBF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solidFill>
                  <a:srgbClr val="C00000"/>
                </a:solidFill>
                <a:latin typeface="思源宋体 CN" panose="02020700000000000000" pitchFamily="18" charset="-122"/>
                <a:ea typeface="思源宋体 CN" panose="02020700000000000000" pitchFamily="18" charset="-122"/>
                <a:cs typeface="+mn-ea"/>
                <a:sym typeface="思源宋体 CN" panose="02020700000000000000" pitchFamily="18" charset="-122"/>
              </a:rPr>
              <a:t>多行不义必自毙</a:t>
            </a:r>
            <a:endParaRPr lang="en-US" altLang="zh-CN" sz="1400" b="1" dirty="0">
              <a:solidFill>
                <a:srgbClr val="C00000"/>
              </a:solidFill>
              <a:latin typeface="思源宋体 CN" panose="02020700000000000000" pitchFamily="18" charset="-122"/>
              <a:ea typeface="思源宋体 CN" panose="02020700000000000000" pitchFamily="18" charset="-122"/>
              <a:cs typeface="+mn-ea"/>
              <a:sym typeface="思源宋体 CN" panose="02020700000000000000" pitchFamily="18" charset="-122"/>
            </a:endParaRPr>
          </a:p>
          <a:p>
            <a:pPr algn="ctr"/>
            <a:r>
              <a:rPr lang="zh-CN" altLang="en-US" sz="1400" b="1" dirty="0">
                <a:solidFill>
                  <a:srgbClr val="C00000"/>
                </a:solidFill>
                <a:latin typeface="思源宋体 CN" panose="02020700000000000000" pitchFamily="18" charset="-122"/>
                <a:ea typeface="思源宋体 CN" panose="02020700000000000000" pitchFamily="18" charset="-122"/>
                <a:cs typeface="+mn-ea"/>
                <a:sym typeface="思源宋体 CN" panose="02020700000000000000" pitchFamily="18" charset="-122"/>
              </a:rPr>
              <a:t>爆雷装傻也没用</a:t>
            </a:r>
            <a:endParaRPr lang="zh-CN" altLang="zh-CN" sz="1400" b="1" dirty="0">
              <a:solidFill>
                <a:srgbClr val="C00000"/>
              </a:solidFill>
              <a:latin typeface="思源宋体 CN" panose="02020700000000000000" pitchFamily="18" charset="-122"/>
              <a:ea typeface="思源宋体 CN" panose="02020700000000000000" pitchFamily="18" charset="-122"/>
              <a:cs typeface="+mn-ea"/>
              <a:sym typeface="思源宋体 CN" panose="02020700000000000000" pitchFamily="18" charset="-122"/>
            </a:endParaRPr>
          </a:p>
        </p:txBody>
      </p:sp>
      <p:sp>
        <p:nvSpPr>
          <p:cNvPr id="3" name="左大括号 2">
            <a:extLst>
              <a:ext uri="{FF2B5EF4-FFF2-40B4-BE49-F238E27FC236}">
                <a16:creationId xmlns:a16="http://schemas.microsoft.com/office/drawing/2014/main" id="{9806A990-E6B2-4895-8212-35E6F2BF0B86}"/>
              </a:ext>
            </a:extLst>
          </p:cNvPr>
          <p:cNvSpPr/>
          <p:nvPr/>
        </p:nvSpPr>
        <p:spPr>
          <a:xfrm rot="5400000">
            <a:off x="5888718" y="-151081"/>
            <a:ext cx="760560" cy="562242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思源宋体 CN" panose="02020700000000000000" pitchFamily="18" charset="-122"/>
              <a:ea typeface="思源宋体 CN" panose="02020700000000000000" pitchFamily="18" charset="-122"/>
              <a:sym typeface="思源宋体 CN" panose="02020700000000000000" pitchFamily="18" charset="-122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4CEDF1C2-6C91-B147-BD99-178A70B635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2006" y="1094570"/>
            <a:ext cx="6883400" cy="292100"/>
          </a:xfrm>
          <a:prstGeom prst="rect">
            <a:avLst/>
          </a:prstGeom>
        </p:spPr>
      </p:pic>
      <p:cxnSp>
        <p:nvCxnSpPr>
          <p:cNvPr id="6" name="直线箭头连接符 5">
            <a:extLst>
              <a:ext uri="{FF2B5EF4-FFF2-40B4-BE49-F238E27FC236}">
                <a16:creationId xmlns:a16="http://schemas.microsoft.com/office/drawing/2014/main" id="{C8D34BA0-FB53-3B45-8AE7-ED73BA132FD3}"/>
              </a:ext>
            </a:extLst>
          </p:cNvPr>
          <p:cNvCxnSpPr/>
          <p:nvPr/>
        </p:nvCxnSpPr>
        <p:spPr>
          <a:xfrm>
            <a:off x="4461061" y="3238276"/>
            <a:ext cx="692151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D41FD8ED-DAF6-5E47-8A52-2CE6C3AA241E}"/>
              </a:ext>
            </a:extLst>
          </p:cNvPr>
          <p:cNvSpPr txBox="1"/>
          <p:nvPr/>
        </p:nvSpPr>
        <p:spPr>
          <a:xfrm>
            <a:off x="4432674" y="2984366"/>
            <a:ext cx="7489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050" dirty="0"/>
              <a:t>挑拨离间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BD00A99C-A932-324F-851C-CA05AA94F72D}"/>
              </a:ext>
            </a:extLst>
          </p:cNvPr>
          <p:cNvSpPr txBox="1"/>
          <p:nvPr/>
        </p:nvSpPr>
        <p:spPr>
          <a:xfrm>
            <a:off x="7185210" y="2952043"/>
            <a:ext cx="99578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050" dirty="0"/>
              <a:t>撒谎制造焦虑</a:t>
            </a:r>
          </a:p>
        </p:txBody>
      </p:sp>
      <p:cxnSp>
        <p:nvCxnSpPr>
          <p:cNvPr id="23" name="直线箭头连接符 22">
            <a:extLst>
              <a:ext uri="{FF2B5EF4-FFF2-40B4-BE49-F238E27FC236}">
                <a16:creationId xmlns:a16="http://schemas.microsoft.com/office/drawing/2014/main" id="{63182F8F-1BEA-B24D-9F5F-4E71B8735762}"/>
              </a:ext>
            </a:extLst>
          </p:cNvPr>
          <p:cNvCxnSpPr>
            <a:cxnSpLocks/>
            <a:endCxn id="36" idx="1"/>
          </p:cNvCxnSpPr>
          <p:nvPr/>
        </p:nvCxnSpPr>
        <p:spPr>
          <a:xfrm>
            <a:off x="7148923" y="3215626"/>
            <a:ext cx="957038" cy="1239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62A64FBC-DE71-7B42-81ED-AD339F8AA803}"/>
              </a:ext>
            </a:extLst>
          </p:cNvPr>
          <p:cNvSpPr txBox="1"/>
          <p:nvPr/>
        </p:nvSpPr>
        <p:spPr>
          <a:xfrm>
            <a:off x="3015195" y="2338440"/>
            <a:ext cx="17123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b="1" dirty="0"/>
              <a:t>2.11</a:t>
            </a:r>
            <a:r>
              <a:rPr kumimoji="1" lang="zh-CN" altLang="en-US" sz="1400" b="1" dirty="0"/>
              <a:t>号和</a:t>
            </a:r>
            <a:r>
              <a:rPr kumimoji="1" lang="en-US" altLang="zh-CN" sz="1400" b="1" dirty="0"/>
              <a:t>B</a:t>
            </a:r>
            <a:r>
              <a:rPr kumimoji="1" lang="zh-CN" altLang="en-US" sz="1400" b="1" dirty="0"/>
              <a:t>确定关系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5E1DDD93-5AE2-C445-B401-EA54C9BA7894}"/>
              </a:ext>
            </a:extLst>
          </p:cNvPr>
          <p:cNvSpPr txBox="1"/>
          <p:nvPr/>
        </p:nvSpPr>
        <p:spPr>
          <a:xfrm>
            <a:off x="5247897" y="2345629"/>
            <a:ext cx="25058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b="1" dirty="0"/>
              <a:t>3.4-9</a:t>
            </a:r>
            <a:r>
              <a:rPr kumimoji="1" lang="zh-CN" altLang="en-US" sz="1400" b="1" dirty="0"/>
              <a:t>号撩，</a:t>
            </a:r>
            <a:r>
              <a:rPr kumimoji="1" lang="en-US" altLang="zh-CN" sz="1400" b="1" dirty="0"/>
              <a:t>3.10</a:t>
            </a:r>
            <a:r>
              <a:rPr kumimoji="1" lang="zh-CN" altLang="en-US" sz="1400" b="1" dirty="0"/>
              <a:t>和</a:t>
            </a:r>
            <a:r>
              <a:rPr kumimoji="1" lang="en-US" altLang="zh-CN" sz="1400" b="1" dirty="0"/>
              <a:t>C</a:t>
            </a:r>
            <a:r>
              <a:rPr kumimoji="1" lang="zh-CN" altLang="en-US" sz="1400" b="1" dirty="0"/>
              <a:t>确定关系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BE34570F-996E-274E-86E5-7CE8A0FE96A0}"/>
              </a:ext>
            </a:extLst>
          </p:cNvPr>
          <p:cNvSpPr txBox="1"/>
          <p:nvPr/>
        </p:nvSpPr>
        <p:spPr>
          <a:xfrm>
            <a:off x="8324579" y="2352355"/>
            <a:ext cx="23807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b="1" dirty="0"/>
              <a:t>B+C</a:t>
            </a:r>
            <a:r>
              <a:rPr kumimoji="1" lang="zh-CN" altLang="en-US" sz="1400" b="1" dirty="0"/>
              <a:t>：</a:t>
            </a:r>
            <a:r>
              <a:rPr kumimoji="1" lang="en-US" altLang="zh-CN" sz="1400" b="1" dirty="0"/>
              <a:t>3.10-5.21</a:t>
            </a:r>
            <a:r>
              <a:rPr kumimoji="1" lang="zh-CN" altLang="en-US" sz="1400" b="1" dirty="0"/>
              <a:t>劈腿共存期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7270C33D-1ABA-894C-9593-65A518076D05}"/>
              </a:ext>
            </a:extLst>
          </p:cNvPr>
          <p:cNvSpPr txBox="1"/>
          <p:nvPr/>
        </p:nvSpPr>
        <p:spPr>
          <a:xfrm>
            <a:off x="1114018" y="2984366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b="1" dirty="0"/>
              <a:t>行为定性</a:t>
            </a:r>
            <a:r>
              <a:rPr kumimoji="1" lang="en-US" altLang="zh-CN" sz="1400" b="1" dirty="0"/>
              <a:t>👉</a:t>
            </a:r>
            <a:endParaRPr kumimoji="1" lang="zh-CN" altLang="en-US" sz="1400" b="1" dirty="0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2503FEB2-1141-984B-A428-B409CA58C043}"/>
              </a:ext>
            </a:extLst>
          </p:cNvPr>
          <p:cNvSpPr txBox="1"/>
          <p:nvPr/>
        </p:nvSpPr>
        <p:spPr>
          <a:xfrm>
            <a:off x="1098109" y="4007578"/>
            <a:ext cx="11320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b="1" dirty="0"/>
              <a:t>具体行径 </a:t>
            </a:r>
            <a:r>
              <a:rPr kumimoji="1" lang="en-US" altLang="zh-CN" sz="1400" b="1" dirty="0"/>
              <a:t>👉</a:t>
            </a:r>
            <a:endParaRPr kumimoji="1" lang="zh-CN" altLang="en-US" sz="1400" b="1" dirty="0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172C37C7-093D-D94A-911D-46A54D9AD3DB}"/>
              </a:ext>
            </a:extLst>
          </p:cNvPr>
          <p:cNvSpPr txBox="1"/>
          <p:nvPr/>
        </p:nvSpPr>
        <p:spPr>
          <a:xfrm>
            <a:off x="1114018" y="5515987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b="1" dirty="0"/>
              <a:t>取得结果</a:t>
            </a:r>
            <a:r>
              <a:rPr kumimoji="1" lang="en-US" altLang="zh-CN" sz="1400" b="1" dirty="0"/>
              <a:t>👉</a:t>
            </a:r>
            <a:endParaRPr kumimoji="1" lang="zh-CN" altLang="en-US" sz="1400" b="1" dirty="0"/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FAC98598-58CA-F945-A430-373A690067EF}"/>
              </a:ext>
            </a:extLst>
          </p:cNvPr>
          <p:cNvSpPr txBox="1"/>
          <p:nvPr/>
        </p:nvSpPr>
        <p:spPr>
          <a:xfrm>
            <a:off x="3167584" y="2008116"/>
            <a:ext cx="16241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b="1" dirty="0"/>
              <a:t>（</a:t>
            </a:r>
            <a:r>
              <a:rPr kumimoji="1" lang="en-US" altLang="zh-CN" sz="1400" b="1" dirty="0"/>
              <a:t>2.2</a:t>
            </a:r>
            <a:r>
              <a:rPr kumimoji="1" lang="zh-CN" altLang="en-US" sz="1400" b="1" dirty="0"/>
              <a:t>表白</a:t>
            </a:r>
            <a:r>
              <a:rPr kumimoji="1" lang="en-US" altLang="zh-CN" sz="1400" b="1" dirty="0"/>
              <a:t>A</a:t>
            </a:r>
            <a:r>
              <a:rPr kumimoji="1" lang="zh-CN" altLang="en-US" sz="1400" b="1" dirty="0"/>
              <a:t>遭拒）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D383490A-A8DB-DC4D-A164-BED4A1E66187}"/>
                  </a:ext>
                </a:extLst>
              </p14:cNvPr>
              <p14:cNvContentPartPr/>
              <p14:nvPr/>
            </p14:nvContentPartPr>
            <p14:xfrm>
              <a:off x="6261447" y="4123309"/>
              <a:ext cx="360" cy="2520"/>
            </p14:xfrm>
          </p:contentPart>
        </mc:Choice>
        <mc:Fallback xmlns=""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D383490A-A8DB-DC4D-A164-BED4A1E6618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252447" y="4114309"/>
                <a:ext cx="18000" cy="20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84340036"/>
      </p:ext>
    </p:extLst>
  </p:cSld>
  <p:clrMapOvr>
    <a:masterClrMapping/>
  </p:clrMapOvr>
  <p:transition spd="slow" advClick="0" advTm="0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>
            <a:extLst>
              <a:ext uri="{FF2B5EF4-FFF2-40B4-BE49-F238E27FC236}">
                <a16:creationId xmlns:a16="http://schemas.microsoft.com/office/drawing/2014/main" id="{9B93AB08-CB71-4FDC-86E4-02FB8A6CC260}"/>
              </a:ext>
            </a:extLst>
          </p:cNvPr>
          <p:cNvSpPr txBox="1"/>
          <p:nvPr/>
        </p:nvSpPr>
        <p:spPr>
          <a:xfrm>
            <a:off x="2663724" y="127839"/>
            <a:ext cx="71599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 CN" panose="02020700000000000000" pitchFamily="18" charset="-122"/>
                <a:ea typeface="思源宋体 CN" panose="02020700000000000000" pitchFamily="18" charset="-122"/>
                <a:sym typeface="思源宋体 CN" panose="02020700000000000000" pitchFamily="18" charset="-122"/>
              </a:rPr>
              <a:t>行为举例 </a:t>
            </a:r>
            <a:r>
              <a: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 CN" panose="02020700000000000000" pitchFamily="18" charset="-122"/>
                <a:ea typeface="思源宋体 CN" panose="02020700000000000000" pitchFamily="18" charset="-122"/>
                <a:sym typeface="思源宋体 CN" panose="02020700000000000000" pitchFamily="18" charset="-122"/>
              </a:rPr>
              <a:t>1⃣️:</a:t>
            </a:r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 CN" panose="02020700000000000000" pitchFamily="18" charset="-122"/>
                <a:ea typeface="思源宋体 CN" panose="02020700000000000000" pitchFamily="18" charset="-122"/>
                <a:sym typeface="思源宋体 CN" panose="02020700000000000000" pitchFamily="18" charset="-122"/>
              </a:rPr>
              <a:t> </a:t>
            </a:r>
            <a:r>
              <a: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 CN" panose="02020700000000000000" pitchFamily="18" charset="-122"/>
                <a:ea typeface="思源宋体 CN" panose="02020700000000000000" pitchFamily="18" charset="-122"/>
                <a:sym typeface="思源宋体 CN" panose="02020700000000000000" pitchFamily="18" charset="-122"/>
              </a:rPr>
              <a:t>8</a:t>
            </a:r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 CN" panose="02020700000000000000" pitchFamily="18" charset="-122"/>
                <a:ea typeface="思源宋体 CN" panose="02020700000000000000" pitchFamily="18" charset="-122"/>
                <a:sym typeface="思源宋体 CN" panose="02020700000000000000" pitchFamily="18" charset="-122"/>
              </a:rPr>
              <a:t>天内对 </a:t>
            </a:r>
            <a:r>
              <a: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 CN" panose="02020700000000000000" pitchFamily="18" charset="-122"/>
                <a:ea typeface="思源宋体 CN" panose="02020700000000000000" pitchFamily="18" charset="-122"/>
                <a:sym typeface="思源宋体 CN" panose="02020700000000000000" pitchFamily="18" charset="-122"/>
              </a:rPr>
              <a:t>A</a:t>
            </a:r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 CN" panose="02020700000000000000" pitchFamily="18" charset="-122"/>
                <a:ea typeface="思源宋体 CN" panose="02020700000000000000" pitchFamily="18" charset="-122"/>
                <a:sym typeface="思源宋体 CN" panose="02020700000000000000" pitchFamily="18" charset="-122"/>
              </a:rPr>
              <a:t> </a:t>
            </a:r>
            <a:r>
              <a: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 CN" panose="02020700000000000000" pitchFamily="18" charset="-122"/>
                <a:ea typeface="思源宋体 CN" panose="02020700000000000000" pitchFamily="18" charset="-122"/>
                <a:sym typeface="思源宋体 CN" panose="02020700000000000000" pitchFamily="18" charset="-122"/>
              </a:rPr>
              <a:t>&amp;</a:t>
            </a:r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 CN" panose="02020700000000000000" pitchFamily="18" charset="-122"/>
                <a:ea typeface="思源宋体 CN" panose="02020700000000000000" pitchFamily="18" charset="-122"/>
                <a:sym typeface="思源宋体 CN" panose="02020700000000000000" pitchFamily="18" charset="-122"/>
              </a:rPr>
              <a:t> </a:t>
            </a:r>
            <a:r>
              <a: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 CN" panose="02020700000000000000" pitchFamily="18" charset="-122"/>
                <a:ea typeface="思源宋体 CN" panose="02020700000000000000" pitchFamily="18" charset="-122"/>
                <a:sym typeface="思源宋体 CN" panose="02020700000000000000" pitchFamily="18" charset="-122"/>
              </a:rPr>
              <a:t>B</a:t>
            </a:r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 CN" panose="02020700000000000000" pitchFamily="18" charset="-122"/>
                <a:ea typeface="思源宋体 CN" panose="02020700000000000000" pitchFamily="18" charset="-122"/>
                <a:sym typeface="思源宋体 CN" panose="02020700000000000000" pitchFamily="18" charset="-122"/>
              </a:rPr>
              <a:t>两人表白</a:t>
            </a: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5F00B3CA-A203-DC40-90FC-BF84FAD6A2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2006" y="1094570"/>
            <a:ext cx="6883400" cy="292100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BB2CC5D0-2B26-2D44-8226-9F5C77DC31D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9628"/>
          <a:stretch/>
        </p:blipFill>
        <p:spPr>
          <a:xfrm>
            <a:off x="818456" y="1021127"/>
            <a:ext cx="2991314" cy="539096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71B26B8-84B5-2D41-8997-E0A3C732B914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70794" y="1054680"/>
            <a:ext cx="4103985" cy="4668860"/>
          </a:xfrm>
          <a:prstGeom prst="rect">
            <a:avLst/>
          </a:prstGeom>
        </p:spPr>
      </p:pic>
      <p:sp>
        <p:nvSpPr>
          <p:cNvPr id="25" name="矩形 24">
            <a:extLst>
              <a:ext uri="{FF2B5EF4-FFF2-40B4-BE49-F238E27FC236}">
                <a16:creationId xmlns:a16="http://schemas.microsoft.com/office/drawing/2014/main" id="{2F5CCF95-3CBD-EC47-B30B-5E880BCC78E6}"/>
              </a:ext>
            </a:extLst>
          </p:cNvPr>
          <p:cNvSpPr/>
          <p:nvPr/>
        </p:nvSpPr>
        <p:spPr>
          <a:xfrm>
            <a:off x="1009755" y="637107"/>
            <a:ext cx="243688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>
                <a:solidFill>
                  <a:srgbClr val="C00000"/>
                </a:solidFill>
              </a:rPr>
              <a:t>2</a:t>
            </a:r>
            <a:r>
              <a:rPr lang="zh-CN" altLang="en-US" sz="2000" b="1" dirty="0">
                <a:solidFill>
                  <a:srgbClr val="C00000"/>
                </a:solidFill>
              </a:rPr>
              <a:t>月</a:t>
            </a:r>
            <a:r>
              <a:rPr lang="en-US" altLang="zh-CN" sz="2000" b="1" dirty="0">
                <a:solidFill>
                  <a:srgbClr val="C00000"/>
                </a:solidFill>
              </a:rPr>
              <a:t>2</a:t>
            </a:r>
            <a:r>
              <a:rPr lang="zh-CN" altLang="en-US" sz="2000" b="1" dirty="0">
                <a:solidFill>
                  <a:srgbClr val="C00000"/>
                </a:solidFill>
              </a:rPr>
              <a:t>日表白</a:t>
            </a:r>
            <a:r>
              <a:rPr lang="en-US" altLang="zh-CN" sz="2000" b="1" dirty="0">
                <a:solidFill>
                  <a:srgbClr val="C00000"/>
                </a:solidFill>
              </a:rPr>
              <a:t>A</a:t>
            </a:r>
            <a:r>
              <a:rPr lang="zh-CN" altLang="en-US" sz="2000" b="1" dirty="0">
                <a:solidFill>
                  <a:srgbClr val="C00000"/>
                </a:solidFill>
              </a:rPr>
              <a:t>遭拒</a:t>
            </a:r>
            <a:r>
              <a:rPr lang="en-US" altLang="zh-CN" sz="2000" b="1" dirty="0">
                <a:solidFill>
                  <a:srgbClr val="C00000"/>
                </a:solidFill>
              </a:rPr>
              <a:t>❌</a:t>
            </a:r>
            <a:endParaRPr lang="zh-CN" altLang="en-US" sz="2000" b="1" dirty="0">
              <a:solidFill>
                <a:srgbClr val="C00000"/>
              </a:solidFill>
            </a:endParaRPr>
          </a:p>
        </p:txBody>
      </p:sp>
      <p:sp>
        <p:nvSpPr>
          <p:cNvPr id="36" name="右箭头 35">
            <a:extLst>
              <a:ext uri="{FF2B5EF4-FFF2-40B4-BE49-F238E27FC236}">
                <a16:creationId xmlns:a16="http://schemas.microsoft.com/office/drawing/2014/main" id="{7162A00B-7BAF-9A41-9EAB-F33F85584616}"/>
              </a:ext>
            </a:extLst>
          </p:cNvPr>
          <p:cNvSpPr/>
          <p:nvPr/>
        </p:nvSpPr>
        <p:spPr>
          <a:xfrm>
            <a:off x="3846565" y="3037748"/>
            <a:ext cx="756006" cy="45971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CA72D02F-6ED9-C345-91B6-51CBDE6D6585}"/>
              </a:ext>
            </a:extLst>
          </p:cNvPr>
          <p:cNvSpPr/>
          <p:nvPr/>
        </p:nvSpPr>
        <p:spPr>
          <a:xfrm>
            <a:off x="3836812" y="2691777"/>
            <a:ext cx="11817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solidFill>
                  <a:srgbClr val="C00000"/>
                </a:solidFill>
              </a:rPr>
              <a:t>9</a:t>
            </a:r>
            <a:r>
              <a:rPr lang="zh-CN" altLang="en-US" sz="1400" b="1" dirty="0">
                <a:solidFill>
                  <a:srgbClr val="C00000"/>
                </a:solidFill>
              </a:rPr>
              <a:t>天后。。。</a:t>
            </a: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615E4F43-650A-CF44-B0D8-C4A007AE31BA}"/>
              </a:ext>
            </a:extLst>
          </p:cNvPr>
          <p:cNvSpPr/>
          <p:nvPr/>
        </p:nvSpPr>
        <p:spPr>
          <a:xfrm>
            <a:off x="5753609" y="657739"/>
            <a:ext cx="307648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>
                <a:solidFill>
                  <a:srgbClr val="C00000"/>
                </a:solidFill>
              </a:rPr>
              <a:t>2</a:t>
            </a:r>
            <a:r>
              <a:rPr lang="zh-CN" altLang="en-US" sz="2000" b="1" dirty="0">
                <a:solidFill>
                  <a:srgbClr val="C00000"/>
                </a:solidFill>
              </a:rPr>
              <a:t>月</a:t>
            </a:r>
            <a:r>
              <a:rPr lang="en-US" altLang="zh-CN" sz="2000" b="1" dirty="0">
                <a:solidFill>
                  <a:srgbClr val="C00000"/>
                </a:solidFill>
              </a:rPr>
              <a:t>11</a:t>
            </a:r>
            <a:r>
              <a:rPr lang="zh-CN" altLang="en-US" sz="2000" b="1" dirty="0">
                <a:solidFill>
                  <a:srgbClr val="C00000"/>
                </a:solidFill>
              </a:rPr>
              <a:t>日表白</a:t>
            </a:r>
            <a:r>
              <a:rPr lang="en-US" altLang="zh-CN" sz="2000" b="1" dirty="0">
                <a:solidFill>
                  <a:srgbClr val="C00000"/>
                </a:solidFill>
              </a:rPr>
              <a:t>B✅</a:t>
            </a:r>
            <a:r>
              <a:rPr lang="zh-CN" altLang="en-US" sz="2000" b="1" dirty="0">
                <a:solidFill>
                  <a:srgbClr val="C00000"/>
                </a:solidFill>
              </a:rPr>
              <a:t>确定关系</a:t>
            </a: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4B2D638C-62BF-5046-922E-E5E3299BC37F}"/>
              </a:ext>
            </a:extLst>
          </p:cNvPr>
          <p:cNvSpPr/>
          <p:nvPr/>
        </p:nvSpPr>
        <p:spPr>
          <a:xfrm>
            <a:off x="6224185" y="2090207"/>
            <a:ext cx="84189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solidFill>
                  <a:srgbClr val="C00000"/>
                </a:solidFill>
              </a:rPr>
              <a:t>2</a:t>
            </a:r>
            <a:r>
              <a:rPr lang="zh-CN" altLang="en-US" sz="1400" b="1" dirty="0">
                <a:solidFill>
                  <a:srgbClr val="C00000"/>
                </a:solidFill>
              </a:rPr>
              <a:t>月</a:t>
            </a:r>
            <a:r>
              <a:rPr lang="en-US" altLang="zh-CN" sz="1400" b="1" dirty="0">
                <a:solidFill>
                  <a:srgbClr val="C00000"/>
                </a:solidFill>
              </a:rPr>
              <a:t>11</a:t>
            </a:r>
            <a:r>
              <a:rPr lang="zh-CN" altLang="en-US" sz="1400" b="1" dirty="0">
                <a:solidFill>
                  <a:srgbClr val="C00000"/>
                </a:solidFill>
              </a:rPr>
              <a:t>日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0234715-61B9-0448-9B0D-1AD8C0E6E9C0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55043" y="1054680"/>
            <a:ext cx="3185615" cy="5803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880225"/>
      </p:ext>
    </p:extLst>
  </p:cSld>
  <p:clrMapOvr>
    <a:masterClrMapping/>
  </p:clrMapOvr>
  <p:transition spd="slow" advClick="0" advTm="2000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A3B3E88E-DC6F-584C-9A53-257E018F4DF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36542" y="2748454"/>
            <a:ext cx="2143972" cy="367411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9E731E9-100A-D84B-84C0-CE7BED9F4F4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8334" y="1143802"/>
            <a:ext cx="3153154" cy="5376514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9B93AB08-CB71-4FDC-86E4-02FB8A6CC260}"/>
              </a:ext>
            </a:extLst>
          </p:cNvPr>
          <p:cNvSpPr txBox="1"/>
          <p:nvPr/>
        </p:nvSpPr>
        <p:spPr>
          <a:xfrm>
            <a:off x="0" y="221952"/>
            <a:ext cx="83192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 CN" panose="02020700000000000000" pitchFamily="18" charset="-122"/>
                <a:ea typeface="思源宋体 CN" panose="02020700000000000000" pitchFamily="18" charset="-122"/>
                <a:sym typeface="思源宋体 CN" panose="02020700000000000000" pitchFamily="18" charset="-122"/>
              </a:rPr>
              <a:t>两头挑拨行为举例</a:t>
            </a:r>
            <a:r>
              <a: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 CN" panose="02020700000000000000" pitchFamily="18" charset="-122"/>
                <a:ea typeface="思源宋体 CN" panose="02020700000000000000" pitchFamily="18" charset="-122"/>
                <a:sym typeface="思源宋体 CN" panose="02020700000000000000" pitchFamily="18" charset="-122"/>
              </a:rPr>
              <a:t>:</a:t>
            </a:r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 CN" panose="02020700000000000000" pitchFamily="18" charset="-122"/>
                <a:ea typeface="思源宋体 CN" panose="02020700000000000000" pitchFamily="18" charset="-122"/>
                <a:sym typeface="思源宋体 CN" panose="02020700000000000000" pitchFamily="18" charset="-122"/>
              </a:rPr>
              <a:t> 骗</a:t>
            </a:r>
            <a:r>
              <a: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 CN" panose="02020700000000000000" pitchFamily="18" charset="-122"/>
                <a:ea typeface="思源宋体 CN" panose="02020700000000000000" pitchFamily="18" charset="-122"/>
                <a:sym typeface="思源宋体 CN" panose="02020700000000000000" pitchFamily="18" charset="-122"/>
              </a:rPr>
              <a:t>B</a:t>
            </a:r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 CN" panose="02020700000000000000" pitchFamily="18" charset="-122"/>
                <a:ea typeface="思源宋体 CN" panose="02020700000000000000" pitchFamily="18" charset="-122"/>
                <a:sym typeface="思源宋体 CN" panose="02020700000000000000" pitchFamily="18" charset="-122"/>
              </a:rPr>
              <a:t>说</a:t>
            </a:r>
            <a:r>
              <a: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 CN" panose="02020700000000000000" pitchFamily="18" charset="-122"/>
                <a:ea typeface="思源宋体 CN" panose="02020700000000000000" pitchFamily="18" charset="-122"/>
                <a:sym typeface="思源宋体 CN" panose="02020700000000000000" pitchFamily="18" charset="-122"/>
              </a:rPr>
              <a:t>C</a:t>
            </a:r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 CN" panose="02020700000000000000" pitchFamily="18" charset="-122"/>
                <a:ea typeface="思源宋体 CN" panose="02020700000000000000" pitchFamily="18" charset="-122"/>
                <a:sym typeface="思源宋体 CN" panose="02020700000000000000" pitchFamily="18" charset="-122"/>
              </a:rPr>
              <a:t>倒追她，实则忍不住去撩</a:t>
            </a:r>
            <a:r>
              <a: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 CN" panose="02020700000000000000" pitchFamily="18" charset="-122"/>
                <a:ea typeface="思源宋体 CN" panose="02020700000000000000" pitchFamily="18" charset="-122"/>
                <a:sym typeface="思源宋体 CN" panose="02020700000000000000" pitchFamily="18" charset="-122"/>
              </a:rPr>
              <a:t>C</a:t>
            </a:r>
            <a:endParaRPr lang="zh-CN" alt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思源宋体 CN" panose="02020700000000000000" pitchFamily="18" charset="-122"/>
              <a:ea typeface="思源宋体 CN" panose="02020700000000000000" pitchFamily="18" charset="-122"/>
              <a:sym typeface="思源宋体 CN" panose="02020700000000000000" pitchFamily="18" charset="-122"/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5F00B3CA-A203-DC40-90FC-BF84FAD6A2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02006" y="1094570"/>
            <a:ext cx="6883400" cy="292100"/>
          </a:xfrm>
          <a:prstGeom prst="rect">
            <a:avLst/>
          </a:prstGeom>
        </p:spPr>
      </p:pic>
      <p:sp>
        <p:nvSpPr>
          <p:cNvPr id="4" name="右箭头 3">
            <a:extLst>
              <a:ext uri="{FF2B5EF4-FFF2-40B4-BE49-F238E27FC236}">
                <a16:creationId xmlns:a16="http://schemas.microsoft.com/office/drawing/2014/main" id="{BAB31CF1-1A8E-EC46-B695-E2EB210D538E}"/>
              </a:ext>
            </a:extLst>
          </p:cNvPr>
          <p:cNvSpPr/>
          <p:nvPr/>
        </p:nvSpPr>
        <p:spPr>
          <a:xfrm>
            <a:off x="3698543" y="2997672"/>
            <a:ext cx="692587" cy="292099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2F5CCF95-3CBD-EC47-B30B-5E880BCC78E6}"/>
              </a:ext>
            </a:extLst>
          </p:cNvPr>
          <p:cNvSpPr/>
          <p:nvPr/>
        </p:nvSpPr>
        <p:spPr>
          <a:xfrm>
            <a:off x="516894" y="722104"/>
            <a:ext cx="283603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>
                <a:solidFill>
                  <a:srgbClr val="C00000"/>
                </a:solidFill>
              </a:rPr>
              <a:t>3</a:t>
            </a:r>
            <a:r>
              <a:rPr lang="zh-CN" altLang="en-US" sz="2000" b="1" dirty="0">
                <a:solidFill>
                  <a:srgbClr val="C00000"/>
                </a:solidFill>
              </a:rPr>
              <a:t>月</a:t>
            </a:r>
            <a:r>
              <a:rPr lang="en-US" altLang="zh-CN" sz="2000" b="1" dirty="0">
                <a:solidFill>
                  <a:srgbClr val="C00000"/>
                </a:solidFill>
              </a:rPr>
              <a:t>5</a:t>
            </a:r>
            <a:r>
              <a:rPr lang="zh-CN" altLang="en-US" sz="2000" b="1" dirty="0">
                <a:solidFill>
                  <a:srgbClr val="C00000"/>
                </a:solidFill>
              </a:rPr>
              <a:t>号骗</a:t>
            </a:r>
            <a:r>
              <a:rPr lang="en-US" altLang="zh-CN" sz="2000" b="1" dirty="0">
                <a:solidFill>
                  <a:srgbClr val="C00000"/>
                </a:solidFill>
              </a:rPr>
              <a:t>B</a:t>
            </a:r>
            <a:r>
              <a:rPr lang="zh-CN" altLang="en-US" sz="2000" b="1" dirty="0">
                <a:solidFill>
                  <a:srgbClr val="C00000"/>
                </a:solidFill>
              </a:rPr>
              <a:t>说好难面对</a:t>
            </a:r>
            <a:r>
              <a:rPr lang="en-US" altLang="zh-CN" sz="2000" b="1" dirty="0">
                <a:solidFill>
                  <a:srgbClr val="C00000"/>
                </a:solidFill>
              </a:rPr>
              <a:t>C</a:t>
            </a:r>
            <a:endParaRPr lang="zh-CN" altLang="en-US" sz="2000" b="1" dirty="0">
              <a:solidFill>
                <a:srgbClr val="C00000"/>
              </a:solidFill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615E4F43-650A-CF44-B0D8-C4A007AE31BA}"/>
              </a:ext>
            </a:extLst>
          </p:cNvPr>
          <p:cNvSpPr/>
          <p:nvPr/>
        </p:nvSpPr>
        <p:spPr>
          <a:xfrm>
            <a:off x="3726160" y="792924"/>
            <a:ext cx="414087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rgbClr val="C00000"/>
                </a:solidFill>
              </a:rPr>
              <a:t>实际</a:t>
            </a:r>
            <a:r>
              <a:rPr lang="en-US" altLang="zh-CN" sz="2000" b="1" dirty="0">
                <a:solidFill>
                  <a:srgbClr val="C00000"/>
                </a:solidFill>
              </a:rPr>
              <a:t>3</a:t>
            </a:r>
            <a:r>
              <a:rPr lang="zh-CN" altLang="en-US" sz="2000" b="1" dirty="0">
                <a:solidFill>
                  <a:srgbClr val="C00000"/>
                </a:solidFill>
              </a:rPr>
              <a:t>月</a:t>
            </a:r>
            <a:r>
              <a:rPr lang="en-US" altLang="zh-CN" sz="2000" b="1" dirty="0">
                <a:solidFill>
                  <a:srgbClr val="C00000"/>
                </a:solidFill>
              </a:rPr>
              <a:t>4</a:t>
            </a:r>
            <a:r>
              <a:rPr lang="zh-CN" altLang="en-US" sz="2000" b="1" dirty="0">
                <a:solidFill>
                  <a:srgbClr val="C00000"/>
                </a:solidFill>
              </a:rPr>
              <a:t>号自己送</a:t>
            </a:r>
            <a:r>
              <a:rPr lang="en-US" altLang="zh-CN" sz="2000" b="1" dirty="0">
                <a:solidFill>
                  <a:srgbClr val="C00000"/>
                </a:solidFill>
              </a:rPr>
              <a:t>C</a:t>
            </a:r>
            <a:r>
              <a:rPr lang="zh-CN" altLang="en-US" sz="2000" b="1" dirty="0">
                <a:solidFill>
                  <a:srgbClr val="C00000"/>
                </a:solidFill>
              </a:rPr>
              <a:t>公仔</a:t>
            </a:r>
            <a:r>
              <a:rPr lang="en-US" altLang="zh-CN" sz="2000" b="1" dirty="0">
                <a:solidFill>
                  <a:srgbClr val="C00000"/>
                </a:solidFill>
              </a:rPr>
              <a:t>+</a:t>
            </a:r>
            <a:r>
              <a:rPr lang="zh-CN" altLang="en-US" sz="2000" b="1" dirty="0">
                <a:solidFill>
                  <a:srgbClr val="C00000"/>
                </a:solidFill>
              </a:rPr>
              <a:t>暧昧纸条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52DD3C22-67AF-1D44-8CE6-7EC28BEB07B8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82025" y="1285287"/>
            <a:ext cx="3160788" cy="292633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795358823"/>
      </p:ext>
    </p:extLst>
  </p:cSld>
  <p:clrMapOvr>
    <a:masterClrMapping/>
  </p:clrMapOvr>
  <p:transition spd="slow" advClick="0" advTm="2000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>
            <a:extLst>
              <a:ext uri="{FF2B5EF4-FFF2-40B4-BE49-F238E27FC236}">
                <a16:creationId xmlns:a16="http://schemas.microsoft.com/office/drawing/2014/main" id="{9B93AB08-CB71-4FDC-86E4-02FB8A6CC260}"/>
              </a:ext>
            </a:extLst>
          </p:cNvPr>
          <p:cNvSpPr txBox="1"/>
          <p:nvPr/>
        </p:nvSpPr>
        <p:spPr>
          <a:xfrm>
            <a:off x="248512" y="56094"/>
            <a:ext cx="83192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 CN" panose="02020700000000000000" pitchFamily="18" charset="-122"/>
                <a:ea typeface="思源宋体 CN" panose="02020700000000000000" pitchFamily="18" charset="-122"/>
                <a:sym typeface="思源宋体 CN" panose="02020700000000000000" pitchFamily="18" charset="-122"/>
              </a:rPr>
              <a:t>3</a:t>
            </a:r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 CN" panose="02020700000000000000" pitchFamily="18" charset="-122"/>
                <a:ea typeface="思源宋体 CN" panose="02020700000000000000" pitchFamily="18" charset="-122"/>
                <a:sym typeface="思源宋体 CN" panose="02020700000000000000" pitchFamily="18" charset="-122"/>
              </a:rPr>
              <a:t>月</a:t>
            </a:r>
            <a:r>
              <a: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 CN" panose="02020700000000000000" pitchFamily="18" charset="-122"/>
                <a:ea typeface="思源宋体 CN" panose="02020700000000000000" pitchFamily="18" charset="-122"/>
                <a:sym typeface="思源宋体 CN" panose="02020700000000000000" pitchFamily="18" charset="-122"/>
              </a:rPr>
              <a:t>9</a:t>
            </a:r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 CN" panose="02020700000000000000" pitchFamily="18" charset="-122"/>
                <a:ea typeface="思源宋体 CN" panose="02020700000000000000" pitchFamily="18" charset="-122"/>
                <a:sym typeface="思源宋体 CN" panose="02020700000000000000" pitchFamily="18" charset="-122"/>
              </a:rPr>
              <a:t>号和</a:t>
            </a:r>
            <a:r>
              <a: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 CN" panose="02020700000000000000" pitchFamily="18" charset="-122"/>
                <a:ea typeface="思源宋体 CN" panose="02020700000000000000" pitchFamily="18" charset="-122"/>
                <a:sym typeface="思源宋体 CN" panose="02020700000000000000" pitchFamily="18" charset="-122"/>
              </a:rPr>
              <a:t>C</a:t>
            </a:r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 CN" panose="02020700000000000000" pitchFamily="18" charset="-122"/>
                <a:ea typeface="思源宋体 CN" panose="02020700000000000000" pitchFamily="18" charset="-122"/>
                <a:sym typeface="思源宋体 CN" panose="02020700000000000000" pitchFamily="18" charset="-122"/>
              </a:rPr>
              <a:t>双向告白后确认关系</a:t>
            </a:r>
            <a:endParaRPr lang="en-US" altLang="zh-CN" sz="2400" b="1" dirty="0">
              <a:solidFill>
                <a:schemeClr val="tx1">
                  <a:lumMod val="65000"/>
                  <a:lumOff val="35000"/>
                </a:schemeClr>
              </a:solidFill>
              <a:latin typeface="思源宋体 CN" panose="02020700000000000000" pitchFamily="18" charset="-122"/>
              <a:ea typeface="思源宋体 CN" panose="02020700000000000000" pitchFamily="18" charset="-122"/>
              <a:sym typeface="思源宋体 CN" panose="02020700000000000000" pitchFamily="18" charset="-122"/>
            </a:endParaRPr>
          </a:p>
          <a:p>
            <a:pPr defTabSz="457200"/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 CN" panose="02020700000000000000" pitchFamily="18" charset="-122"/>
                <a:ea typeface="思源宋体 CN" panose="02020700000000000000" pitchFamily="18" charset="-122"/>
                <a:sym typeface="思源宋体 CN" panose="02020700000000000000" pitchFamily="18" charset="-122"/>
              </a:rPr>
              <a:t>骗</a:t>
            </a:r>
            <a:r>
              <a: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 CN" panose="02020700000000000000" pitchFamily="18" charset="-122"/>
                <a:ea typeface="思源宋体 CN" panose="02020700000000000000" pitchFamily="18" charset="-122"/>
                <a:sym typeface="思源宋体 CN" panose="02020700000000000000" pitchFamily="18" charset="-122"/>
              </a:rPr>
              <a:t>C</a:t>
            </a:r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 CN" panose="02020700000000000000" pitchFamily="18" charset="-122"/>
                <a:ea typeface="思源宋体 CN" panose="02020700000000000000" pitchFamily="18" charset="-122"/>
                <a:sym typeface="思源宋体 CN" panose="02020700000000000000" pitchFamily="18" charset="-122"/>
              </a:rPr>
              <a:t>说和</a:t>
            </a:r>
            <a:r>
              <a: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 CN" panose="02020700000000000000" pitchFamily="18" charset="-122"/>
                <a:ea typeface="思源宋体 CN" panose="02020700000000000000" pitchFamily="18" charset="-122"/>
                <a:sym typeface="思源宋体 CN" panose="02020700000000000000" pitchFamily="18" charset="-122"/>
              </a:rPr>
              <a:t>B</a:t>
            </a:r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 CN" panose="02020700000000000000" pitchFamily="18" charset="-122"/>
                <a:ea typeface="思源宋体 CN" panose="02020700000000000000" pitchFamily="18" charset="-122"/>
                <a:sym typeface="思源宋体 CN" panose="02020700000000000000" pitchFamily="18" charset="-122"/>
              </a:rPr>
              <a:t>只是短暂</a:t>
            </a:r>
            <a:r>
              <a: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 CN" panose="02020700000000000000" pitchFamily="18" charset="-122"/>
                <a:ea typeface="思源宋体 CN" panose="02020700000000000000" pitchFamily="18" charset="-122"/>
                <a:sym typeface="思源宋体 CN" panose="02020700000000000000" pitchFamily="18" charset="-122"/>
              </a:rPr>
              <a:t>date</a:t>
            </a:r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 CN" panose="02020700000000000000" pitchFamily="18" charset="-122"/>
                <a:ea typeface="思源宋体 CN" panose="02020700000000000000" pitchFamily="18" charset="-122"/>
                <a:sym typeface="思源宋体 CN" panose="02020700000000000000" pitchFamily="18" charset="-122"/>
              </a:rPr>
              <a:t>，</a:t>
            </a:r>
            <a:r>
              <a: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 CN" panose="02020700000000000000" pitchFamily="18" charset="-122"/>
                <a:ea typeface="思源宋体 CN" panose="02020700000000000000" pitchFamily="18" charset="-122"/>
                <a:sym typeface="思源宋体 CN" panose="02020700000000000000" pitchFamily="18" charset="-122"/>
              </a:rPr>
              <a:t>B</a:t>
            </a:r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 CN" panose="02020700000000000000" pitchFamily="18" charset="-122"/>
                <a:ea typeface="思源宋体 CN" panose="02020700000000000000" pitchFamily="18" charset="-122"/>
                <a:sym typeface="思源宋体 CN" panose="02020700000000000000" pitchFamily="18" charset="-122"/>
              </a:rPr>
              <a:t>单方面纠缠会了断</a:t>
            </a: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5F00B3CA-A203-DC40-90FC-BF84FAD6A2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2006" y="1094570"/>
            <a:ext cx="6883400" cy="292100"/>
          </a:xfrm>
          <a:prstGeom prst="rect">
            <a:avLst/>
          </a:prstGeom>
        </p:spPr>
      </p:pic>
      <p:sp>
        <p:nvSpPr>
          <p:cNvPr id="12" name="圆角矩形 11">
            <a:extLst>
              <a:ext uri="{FF2B5EF4-FFF2-40B4-BE49-F238E27FC236}">
                <a16:creationId xmlns:a16="http://schemas.microsoft.com/office/drawing/2014/main" id="{B70922EB-7D91-5D42-B008-E5A88747B240}"/>
              </a:ext>
            </a:extLst>
          </p:cNvPr>
          <p:cNvSpPr/>
          <p:nvPr/>
        </p:nvSpPr>
        <p:spPr>
          <a:xfrm>
            <a:off x="8250565" y="902994"/>
            <a:ext cx="3053838" cy="499579"/>
          </a:xfrm>
          <a:prstGeom prst="roundRect">
            <a:avLst>
              <a:gd name="adj" fmla="val 927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b="1" dirty="0">
                <a:solidFill>
                  <a:srgbClr val="C00000"/>
                </a:solidFill>
                <a:latin typeface="思源宋体 CN" panose="02020700000000000000" pitchFamily="18" charset="-122"/>
                <a:ea typeface="思源宋体 CN" panose="02020700000000000000" pitchFamily="18" charset="-122"/>
                <a:sym typeface="思源宋体 CN" panose="02020700000000000000" pitchFamily="18" charset="-122"/>
              </a:rPr>
              <a:t>C</a:t>
            </a:r>
            <a:r>
              <a:rPr lang="zh-CN" altLang="en-US" sz="1600" b="1" dirty="0">
                <a:solidFill>
                  <a:srgbClr val="C00000"/>
                </a:solidFill>
                <a:latin typeface="思源宋体 CN" panose="02020700000000000000" pitchFamily="18" charset="-122"/>
                <a:ea typeface="思源宋体 CN" panose="02020700000000000000" pitchFamily="18" charset="-122"/>
                <a:sym typeface="思源宋体 CN" panose="02020700000000000000" pitchFamily="18" charset="-122"/>
              </a:rPr>
              <a:t>原话</a:t>
            </a:r>
            <a:r>
              <a:rPr lang="en-US" altLang="zh-CN" sz="1600" b="1" dirty="0">
                <a:solidFill>
                  <a:srgbClr val="C00000"/>
                </a:solidFill>
                <a:latin typeface="思源宋体 CN" panose="02020700000000000000" pitchFamily="18" charset="-122"/>
                <a:ea typeface="思源宋体 CN" panose="02020700000000000000" pitchFamily="18" charset="-122"/>
                <a:sym typeface="思源宋体 CN" panose="02020700000000000000" pitchFamily="18" charset="-122"/>
              </a:rPr>
              <a:t>👇</a:t>
            </a:r>
            <a:r>
              <a:rPr lang="zh-CN" altLang="en-US" sz="1600" b="1" dirty="0">
                <a:solidFill>
                  <a:srgbClr val="C00000"/>
                </a:solidFill>
                <a:latin typeface="思源宋体 CN" panose="02020700000000000000" pitchFamily="18" charset="-122"/>
                <a:ea typeface="思源宋体 CN" panose="02020700000000000000" pitchFamily="18" charset="-122"/>
                <a:sym typeface="思源宋体 CN" panose="02020700000000000000" pitchFamily="18" charset="-122"/>
              </a:rPr>
              <a:t>要求再三承诺不养鱼</a:t>
            </a:r>
            <a:endParaRPr lang="en-US" altLang="zh-CN" sz="1600" b="1" dirty="0">
              <a:solidFill>
                <a:srgbClr val="C00000"/>
              </a:solidFill>
              <a:latin typeface="思源宋体 CN" panose="02020700000000000000" pitchFamily="18" charset="-122"/>
              <a:ea typeface="思源宋体 CN" panose="02020700000000000000" pitchFamily="18" charset="-122"/>
              <a:sym typeface="思源宋体 CN" panose="02020700000000000000" pitchFamily="18" charset="-122"/>
            </a:endParaRPr>
          </a:p>
          <a:p>
            <a:r>
              <a:rPr lang="zh-CN" altLang="en-US" sz="1600" b="1" dirty="0">
                <a:solidFill>
                  <a:srgbClr val="C00000"/>
                </a:solidFill>
                <a:latin typeface="思源宋体 CN" panose="02020700000000000000" pitchFamily="18" charset="-122"/>
                <a:ea typeface="思源宋体 CN" panose="02020700000000000000" pitchFamily="18" charset="-122"/>
                <a:sym typeface="思源宋体 CN" panose="02020700000000000000" pitchFamily="18" charset="-122"/>
              </a:rPr>
              <a:t>渣</a:t>
            </a:r>
            <a:r>
              <a:rPr lang="en-US" altLang="zh-CN" sz="1600" b="1" dirty="0">
                <a:solidFill>
                  <a:srgbClr val="C00000"/>
                </a:solidFill>
                <a:latin typeface="思源宋体 CN" panose="02020700000000000000" pitchFamily="18" charset="-122"/>
                <a:ea typeface="思源宋体 CN" panose="02020700000000000000" pitchFamily="18" charset="-122"/>
                <a:sym typeface="思源宋体 CN" panose="02020700000000000000" pitchFamily="18" charset="-122"/>
              </a:rPr>
              <a:t>t</a:t>
            </a:r>
            <a:r>
              <a:rPr lang="zh-CN" altLang="en-US" sz="1600" b="1" dirty="0">
                <a:solidFill>
                  <a:srgbClr val="C00000"/>
                </a:solidFill>
                <a:latin typeface="思源宋体 CN" panose="02020700000000000000" pitchFamily="18" charset="-122"/>
                <a:ea typeface="思源宋体 CN" panose="02020700000000000000" pitchFamily="18" charset="-122"/>
                <a:sym typeface="思源宋体 CN" panose="02020700000000000000" pitchFamily="18" charset="-122"/>
              </a:rPr>
              <a:t>拍胸脯保证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2A4CB36-D375-244B-9439-1568FF317C1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387" y="902994"/>
            <a:ext cx="9309608" cy="5588241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329FE812-28E6-204C-8535-B379DFC4C1D0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81856" y="902994"/>
            <a:ext cx="2626097" cy="5691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17030"/>
      </p:ext>
    </p:extLst>
  </p:cSld>
  <p:clrMapOvr>
    <a:masterClrMapping/>
  </p:clrMapOvr>
  <p:transition spd="slow" advClick="0" advTm="2000">
    <p:push dir="u"/>
  </p:transition>
</p:sld>
</file>

<file path=ppt/theme/theme1.xml><?xml version="1.0" encoding="utf-8"?>
<a:theme xmlns:a="http://schemas.openxmlformats.org/drawingml/2006/main" name="Office 主题​​">
  <a:themeElements>
    <a:clrScheme name="自定义 1738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7A9AD"/>
      </a:accent1>
      <a:accent2>
        <a:srgbClr val="BDBFC3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1616</Words>
  <Application>Microsoft Macintosh PowerPoint</Application>
  <PresentationFormat>宽屏</PresentationFormat>
  <Paragraphs>208</Paragraphs>
  <Slides>23</Slides>
  <Notes>11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31" baseType="lpstr">
      <vt:lpstr>等线</vt:lpstr>
      <vt:lpstr>思源宋体 CN</vt:lpstr>
      <vt:lpstr>宋体</vt:lpstr>
      <vt:lpstr>字魂105号-简雅黑</vt:lpstr>
      <vt:lpstr>PingFang SC</vt:lpstr>
      <vt:lpstr>Aparajita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11995</dc:creator>
  <cp:lastModifiedBy/>
  <cp:revision>1</cp:revision>
  <cp:lastPrinted>2022-05-28T07:19:05Z</cp:lastPrinted>
  <dcterms:created xsi:type="dcterms:W3CDTF">2022-05-26T21:32:31Z</dcterms:created>
  <dcterms:modified xsi:type="dcterms:W3CDTF">2022-05-28T10:38:58Z</dcterms:modified>
</cp:coreProperties>
</file>